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3"/>
  </p:notesMasterIdLst>
  <p:sldIdLst>
    <p:sldId id="256" r:id="rId3"/>
    <p:sldId id="258" r:id="rId4"/>
    <p:sldId id="267" r:id="rId5"/>
    <p:sldId id="266" r:id="rId6"/>
    <p:sldId id="259" r:id="rId7"/>
    <p:sldId id="263" r:id="rId8"/>
    <p:sldId id="260" r:id="rId9"/>
    <p:sldId id="262" r:id="rId10"/>
    <p:sldId id="261" r:id="rId11"/>
    <p:sldId id="265" r:id="rId12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4757"/>
    <a:srgbClr val="AF7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395" autoAdjust="0"/>
  </p:normalViewPr>
  <p:slideViewPr>
    <p:cSldViewPr>
      <p:cViewPr varScale="1">
        <p:scale>
          <a:sx n="111" d="100"/>
          <a:sy n="111" d="100"/>
        </p:scale>
        <p:origin x="15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2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4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3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5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1E206-3F6C-4535-B4C2-1852A1175E7D}" type="doc">
      <dgm:prSet loTypeId="urn:microsoft.com/office/officeart/2005/8/layout/lProcess2#3" loCatId="list" qsTypeId="urn:microsoft.com/office/officeart/2005/8/quickstyle/simple1#14" qsCatId="simple" csTypeId="urn:microsoft.com/office/officeart/2005/8/colors/accent1_2#12" csCatId="accent1" phldr="1"/>
      <dgm:spPr/>
      <dgm:t>
        <a:bodyPr/>
        <a:lstStyle/>
        <a:p>
          <a:endParaRPr lang="en-US"/>
        </a:p>
      </dgm:t>
    </dgm:pt>
    <dgm:pt modelId="{96F225B3-2268-4CB1-9A6D-DD3D78235A90}">
      <dgm:prSet/>
      <dgm:spPr/>
      <dgm:t>
        <a:bodyPr/>
        <a:lstStyle/>
        <a:p>
          <a:pPr rtl="0"/>
          <a:r>
            <a:rPr lang="it-IT" noProof="0" dirty="0"/>
            <a:t>Human </a:t>
          </a:r>
          <a:r>
            <a:rPr lang="it-IT" noProof="0" dirty="0" err="1"/>
            <a:t>actions</a:t>
          </a:r>
          <a:r>
            <a:rPr lang="it-IT" noProof="0" dirty="0"/>
            <a:t> </a:t>
          </a:r>
          <a:r>
            <a:rPr lang="it-IT" noProof="0" dirty="0" err="1"/>
            <a:t>recognition</a:t>
          </a:r>
          <a:endParaRPr lang="it-IT" noProof="0" dirty="0"/>
        </a:p>
      </dgm:t>
    </dgm:pt>
    <dgm:pt modelId="{BB73B217-FF8F-4C8F-8CD2-4750708F0382}" type="parTrans" cxnId="{667C7982-07DA-481C-9497-BB8D1BD54CE6}">
      <dgm:prSet/>
      <dgm:spPr/>
      <dgm:t>
        <a:bodyPr/>
        <a:lstStyle/>
        <a:p>
          <a:endParaRPr lang="it-IT"/>
        </a:p>
      </dgm:t>
    </dgm:pt>
    <dgm:pt modelId="{F7D5E32B-2816-47FB-95E5-01C708BBC493}" type="sibTrans" cxnId="{667C7982-07DA-481C-9497-BB8D1BD54CE6}">
      <dgm:prSet/>
      <dgm:spPr/>
      <dgm:t>
        <a:bodyPr/>
        <a:lstStyle/>
        <a:p>
          <a:endParaRPr lang="it-IT"/>
        </a:p>
      </dgm:t>
    </dgm:pt>
    <dgm:pt modelId="{73381DCD-C269-4E6D-9AFB-BECEE2749D18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Original</a:t>
          </a:r>
          <a:r>
            <a:rPr lang="it-IT" noProof="0" dirty="0">
              <a:ea typeface="+mn-ea"/>
              <a:cs typeface="+mn-cs"/>
            </a:rPr>
            <a:t> dataset </a:t>
          </a:r>
          <a:r>
            <a:rPr lang="it-IT" noProof="0" dirty="0" err="1">
              <a:ea typeface="+mn-ea"/>
              <a:cs typeface="+mn-cs"/>
            </a:rPr>
            <a:t>analysis</a:t>
          </a:r>
          <a:r>
            <a:rPr lang="it-IT" noProof="0" dirty="0">
              <a:ea typeface="+mn-ea"/>
              <a:cs typeface="+mn-cs"/>
            </a:rPr>
            <a:t>, </a:t>
          </a:r>
          <a:r>
            <a:rPr lang="it-IT" noProof="0" dirty="0" err="1">
              <a:ea typeface="+mn-ea"/>
              <a:cs typeface="+mn-cs"/>
            </a:rPr>
            <a:t>frames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classification</a:t>
          </a:r>
          <a:r>
            <a:rPr lang="it-IT" noProof="0" dirty="0">
              <a:ea typeface="+mn-ea"/>
              <a:cs typeface="+mn-cs"/>
            </a:rPr>
            <a:t> and flow </a:t>
          </a:r>
          <a:r>
            <a:rPr lang="it-IT" noProof="0" dirty="0" err="1">
              <a:ea typeface="+mn-ea"/>
              <a:cs typeface="+mn-cs"/>
            </a:rPr>
            <a:t>extraction</a:t>
          </a:r>
          <a:endParaRPr lang="it-IT" noProof="0" dirty="0"/>
        </a:p>
      </dgm:t>
    </dgm:pt>
    <dgm:pt modelId="{720D56F4-65FC-4CDA-8B3B-12DC7D227BE8}" type="parTrans" cxnId="{60D789E2-7A32-4437-8E2C-8B560B3784C0}">
      <dgm:prSet/>
      <dgm:spPr/>
      <dgm:t>
        <a:bodyPr/>
        <a:lstStyle/>
        <a:p>
          <a:endParaRPr lang="it-IT"/>
        </a:p>
      </dgm:t>
    </dgm:pt>
    <dgm:pt modelId="{85349A43-5576-44C6-8D13-62F2BF5EFAFB}" type="sibTrans" cxnId="{60D789E2-7A32-4437-8E2C-8B560B3784C0}">
      <dgm:prSet/>
      <dgm:spPr/>
      <dgm:t>
        <a:bodyPr/>
        <a:lstStyle/>
        <a:p>
          <a:endParaRPr lang="it-IT"/>
        </a:p>
      </dgm:t>
    </dgm:pt>
    <dgm:pt modelId="{4B2578D1-1315-46DD-B6BA-9146A0A1C441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Deep </a:t>
          </a:r>
          <a:r>
            <a:rPr lang="it-IT" noProof="0" dirty="0" err="1">
              <a:ea typeface="+mn-ea"/>
              <a:cs typeface="+mn-cs"/>
            </a:rPr>
            <a:t>learning</a:t>
          </a:r>
          <a:r>
            <a:rPr lang="it-IT" noProof="0" dirty="0">
              <a:ea typeface="+mn-ea"/>
              <a:cs typeface="+mn-cs"/>
            </a:rPr>
            <a:t> model for a </a:t>
          </a:r>
          <a:r>
            <a:rPr lang="it-IT" noProof="0" dirty="0" err="1">
              <a:ea typeface="+mn-ea"/>
              <a:cs typeface="+mn-cs"/>
            </a:rPr>
            <a:t>supervised</a:t>
          </a:r>
          <a:r>
            <a:rPr lang="it-IT" noProof="0" dirty="0">
              <a:ea typeface="+mn-ea"/>
              <a:cs typeface="+mn-cs"/>
            </a:rPr>
            <a:t> human </a:t>
          </a:r>
          <a:r>
            <a:rPr lang="it-IT" noProof="0" dirty="0" err="1">
              <a:ea typeface="+mn-ea"/>
              <a:cs typeface="+mn-cs"/>
            </a:rPr>
            <a:t>actions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classifier</a:t>
          </a:r>
          <a:endParaRPr lang="it-IT" noProof="0" dirty="0"/>
        </a:p>
      </dgm:t>
    </dgm:pt>
    <dgm:pt modelId="{A12853DA-1BCD-4E8B-AE78-EE8E162CF28F}" type="parTrans" cxnId="{B16CBB69-FDB7-4F16-97C4-B226DF2BFB7D}">
      <dgm:prSet/>
      <dgm:spPr/>
      <dgm:t>
        <a:bodyPr/>
        <a:lstStyle/>
        <a:p>
          <a:endParaRPr lang="it-IT"/>
        </a:p>
      </dgm:t>
    </dgm:pt>
    <dgm:pt modelId="{9FC62461-0A64-433A-BAB6-E3B6FCE0DCFE}" type="sibTrans" cxnId="{B16CBB69-FDB7-4F16-97C4-B226DF2BFB7D}">
      <dgm:prSet/>
      <dgm:spPr/>
      <dgm:t>
        <a:bodyPr/>
        <a:lstStyle/>
        <a:p>
          <a:endParaRPr lang="it-IT"/>
        </a:p>
      </dgm:t>
    </dgm:pt>
    <dgm:pt modelId="{BE1D709F-8426-4CD6-B91E-B5566C2FC9D6}" type="pres">
      <dgm:prSet presAssocID="{1E11E206-3F6C-4535-B4C2-1852A1175E7D}" presName="theList" presStyleCnt="0">
        <dgm:presLayoutVars>
          <dgm:dir/>
          <dgm:animLvl val="lvl"/>
          <dgm:resizeHandles val="exact"/>
        </dgm:presLayoutVars>
      </dgm:prSet>
      <dgm:spPr/>
    </dgm:pt>
    <dgm:pt modelId="{A1743508-3CBA-4827-9A78-16420F60F8B8}" type="pres">
      <dgm:prSet presAssocID="{96F225B3-2268-4CB1-9A6D-DD3D78235A90}" presName="compNode" presStyleCnt="0"/>
      <dgm:spPr/>
    </dgm:pt>
    <dgm:pt modelId="{F146003F-8059-4D47-80D9-9DBB8BBD625E}" type="pres">
      <dgm:prSet presAssocID="{96F225B3-2268-4CB1-9A6D-DD3D78235A90}" presName="aNode" presStyleLbl="bgShp" presStyleIdx="0" presStyleCnt="1"/>
      <dgm:spPr/>
    </dgm:pt>
    <dgm:pt modelId="{D461F7BB-3B77-4F95-B46A-7FF08A71FE23}" type="pres">
      <dgm:prSet presAssocID="{96F225B3-2268-4CB1-9A6D-DD3D78235A90}" presName="textNode" presStyleLbl="bgShp" presStyleIdx="0" presStyleCnt="1"/>
      <dgm:spPr/>
    </dgm:pt>
    <dgm:pt modelId="{75B23651-6A52-4ACD-987E-CF5BCA194692}" type="pres">
      <dgm:prSet presAssocID="{96F225B3-2268-4CB1-9A6D-DD3D78235A90}" presName="compChildNode" presStyleCnt="0"/>
      <dgm:spPr/>
    </dgm:pt>
    <dgm:pt modelId="{18763D12-E753-49D7-9979-D94FE53773BE}" type="pres">
      <dgm:prSet presAssocID="{96F225B3-2268-4CB1-9A6D-DD3D78235A90}" presName="theInnerList" presStyleCnt="0"/>
      <dgm:spPr/>
    </dgm:pt>
    <dgm:pt modelId="{74CFD51A-5E10-4179-ACD2-C4993AE893AE}" type="pres">
      <dgm:prSet presAssocID="{73381DCD-C269-4E6D-9AFB-BECEE2749D18}" presName="childNode" presStyleLbl="node1" presStyleIdx="0" presStyleCnt="2">
        <dgm:presLayoutVars>
          <dgm:bulletEnabled val="1"/>
        </dgm:presLayoutVars>
      </dgm:prSet>
      <dgm:spPr/>
    </dgm:pt>
    <dgm:pt modelId="{292AB798-17E9-4D42-8BC8-E7DB7EFD92E5}" type="pres">
      <dgm:prSet presAssocID="{73381DCD-C269-4E6D-9AFB-BECEE2749D18}" presName="aSpace2" presStyleCnt="0"/>
      <dgm:spPr/>
    </dgm:pt>
    <dgm:pt modelId="{87270A9B-AA9D-4460-9C44-522AB853E0DF}" type="pres">
      <dgm:prSet presAssocID="{4B2578D1-1315-46DD-B6BA-9146A0A1C441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7323AF33-599D-4BFE-832B-DBF3A1126117}" type="presOf" srcId="{96F225B3-2268-4CB1-9A6D-DD3D78235A90}" destId="{D461F7BB-3B77-4F95-B46A-7FF08A71FE23}" srcOrd="1" destOrd="0" presId="urn:microsoft.com/office/officeart/2005/8/layout/lProcess2#3"/>
    <dgm:cxn modelId="{B16CBB69-FDB7-4F16-97C4-B226DF2BFB7D}" srcId="{96F225B3-2268-4CB1-9A6D-DD3D78235A90}" destId="{4B2578D1-1315-46DD-B6BA-9146A0A1C441}" srcOrd="1" destOrd="0" parTransId="{A12853DA-1BCD-4E8B-AE78-EE8E162CF28F}" sibTransId="{9FC62461-0A64-433A-BAB6-E3B6FCE0DCFE}"/>
    <dgm:cxn modelId="{4BFC5E50-22E0-42CF-B629-406624714DE1}" type="presOf" srcId="{1E11E206-3F6C-4535-B4C2-1852A1175E7D}" destId="{BE1D709F-8426-4CD6-B91E-B5566C2FC9D6}" srcOrd="0" destOrd="0" presId="urn:microsoft.com/office/officeart/2005/8/layout/lProcess2#3"/>
    <dgm:cxn modelId="{22A07776-1F4D-4404-BE6B-F6AA875939D6}" type="presOf" srcId="{96F225B3-2268-4CB1-9A6D-DD3D78235A90}" destId="{F146003F-8059-4D47-80D9-9DBB8BBD625E}" srcOrd="0" destOrd="0" presId="urn:microsoft.com/office/officeart/2005/8/layout/lProcess2#3"/>
    <dgm:cxn modelId="{667C7982-07DA-481C-9497-BB8D1BD54CE6}" srcId="{1E11E206-3F6C-4535-B4C2-1852A1175E7D}" destId="{96F225B3-2268-4CB1-9A6D-DD3D78235A90}" srcOrd="0" destOrd="0" parTransId="{BB73B217-FF8F-4C8F-8CD2-4750708F0382}" sibTransId="{F7D5E32B-2816-47FB-95E5-01C708BBC493}"/>
    <dgm:cxn modelId="{9FA08AB3-6DD8-47BF-90FC-1B2A684B3268}" type="presOf" srcId="{4B2578D1-1315-46DD-B6BA-9146A0A1C441}" destId="{87270A9B-AA9D-4460-9C44-522AB853E0DF}" srcOrd="0" destOrd="0" presId="urn:microsoft.com/office/officeart/2005/8/layout/lProcess2#3"/>
    <dgm:cxn modelId="{2563EEDD-6A39-4292-B33A-586F210E8C45}" type="presOf" srcId="{73381DCD-C269-4E6D-9AFB-BECEE2749D18}" destId="{74CFD51A-5E10-4179-ACD2-C4993AE893AE}" srcOrd="0" destOrd="0" presId="urn:microsoft.com/office/officeart/2005/8/layout/lProcess2#3"/>
    <dgm:cxn modelId="{60D789E2-7A32-4437-8E2C-8B560B3784C0}" srcId="{96F225B3-2268-4CB1-9A6D-DD3D78235A90}" destId="{73381DCD-C269-4E6D-9AFB-BECEE2749D18}" srcOrd="0" destOrd="0" parTransId="{720D56F4-65FC-4CDA-8B3B-12DC7D227BE8}" sibTransId="{85349A43-5576-44C6-8D13-62F2BF5EFAFB}"/>
    <dgm:cxn modelId="{A8DA9249-B671-43D3-BCE1-1E3D1B48106D}" type="presParOf" srcId="{BE1D709F-8426-4CD6-B91E-B5566C2FC9D6}" destId="{A1743508-3CBA-4827-9A78-16420F60F8B8}" srcOrd="0" destOrd="0" presId="urn:microsoft.com/office/officeart/2005/8/layout/lProcess2#3"/>
    <dgm:cxn modelId="{7E281ACF-4403-4D7F-83DC-FACAE842723F}" type="presParOf" srcId="{A1743508-3CBA-4827-9A78-16420F60F8B8}" destId="{F146003F-8059-4D47-80D9-9DBB8BBD625E}" srcOrd="0" destOrd="0" presId="urn:microsoft.com/office/officeart/2005/8/layout/lProcess2#3"/>
    <dgm:cxn modelId="{2661A823-A2F6-478D-AB72-467100A8DA5E}" type="presParOf" srcId="{A1743508-3CBA-4827-9A78-16420F60F8B8}" destId="{D461F7BB-3B77-4F95-B46A-7FF08A71FE23}" srcOrd="1" destOrd="0" presId="urn:microsoft.com/office/officeart/2005/8/layout/lProcess2#3"/>
    <dgm:cxn modelId="{193698F1-488F-4E94-9CE9-2B221351268D}" type="presParOf" srcId="{A1743508-3CBA-4827-9A78-16420F60F8B8}" destId="{75B23651-6A52-4ACD-987E-CF5BCA194692}" srcOrd="2" destOrd="0" presId="urn:microsoft.com/office/officeart/2005/8/layout/lProcess2#3"/>
    <dgm:cxn modelId="{07921030-2F7A-4EAA-B5DA-9F222213E197}" type="presParOf" srcId="{75B23651-6A52-4ACD-987E-CF5BCA194692}" destId="{18763D12-E753-49D7-9979-D94FE53773BE}" srcOrd="0" destOrd="0" presId="urn:microsoft.com/office/officeart/2005/8/layout/lProcess2#3"/>
    <dgm:cxn modelId="{75C1B7A0-634E-422F-8779-AEC546FD965E}" type="presParOf" srcId="{18763D12-E753-49D7-9979-D94FE53773BE}" destId="{74CFD51A-5E10-4179-ACD2-C4993AE893AE}" srcOrd="0" destOrd="0" presId="urn:microsoft.com/office/officeart/2005/8/layout/lProcess2#3"/>
    <dgm:cxn modelId="{4688FC1F-7BCA-4AC5-B059-FE293106DFE3}" type="presParOf" srcId="{18763D12-E753-49D7-9979-D94FE53773BE}" destId="{292AB798-17E9-4D42-8BC8-E7DB7EFD92E5}" srcOrd="1" destOrd="0" presId="urn:microsoft.com/office/officeart/2005/8/layout/lProcess2#3"/>
    <dgm:cxn modelId="{B2A40585-6AA0-43D2-AD01-C99B11D587B1}" type="presParOf" srcId="{18763D12-E753-49D7-9979-D94FE53773BE}" destId="{87270A9B-AA9D-4460-9C44-522AB853E0DF}" srcOrd="2" destOrd="0" presId="urn:microsoft.com/office/officeart/2005/8/layout/lProcess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F1C723-03E7-4F60-A0F2-661655E80CC4}" type="doc">
      <dgm:prSet loTypeId="urn:microsoft.com/office/officeart/2005/8/layout/vList2#3" loCatId="list" qsTypeId="urn:microsoft.com/office/officeart/2005/8/quickstyle/simple1#16" qsCatId="simple" csTypeId="urn:microsoft.com/office/officeart/2005/8/colors/accent1_2#14" csCatId="accent1" phldr="1"/>
      <dgm:spPr/>
      <dgm:t>
        <a:bodyPr/>
        <a:lstStyle/>
        <a:p>
          <a:endParaRPr lang="en-US"/>
        </a:p>
      </dgm:t>
    </dgm:pt>
    <dgm:pt modelId="{00D68B20-1BE4-422E-A7EC-B2A5F8823595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Temporal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Segment</a:t>
          </a:r>
          <a:r>
            <a:rPr lang="it-IT" noProof="0" dirty="0">
              <a:ea typeface="+mn-ea"/>
              <a:cs typeface="+mn-cs"/>
            </a:rPr>
            <a:t> Networks </a:t>
          </a:r>
          <a:r>
            <a:rPr lang="it-IT" noProof="0" dirty="0" err="1">
              <a:ea typeface="+mn-ea"/>
              <a:cs typeface="+mn-cs"/>
            </a:rPr>
            <a:t>fork</a:t>
          </a:r>
          <a:endParaRPr lang="it-IT" noProof="0" dirty="0"/>
        </a:p>
      </dgm:t>
    </dgm:pt>
    <dgm:pt modelId="{AAE210A4-EF93-4699-B6E7-910473CA52F2}" type="parTrans" cxnId="{3E71CC4B-ACCC-4FC3-AD79-AC0748BA0AC1}">
      <dgm:prSet/>
      <dgm:spPr/>
      <dgm:t>
        <a:bodyPr/>
        <a:lstStyle/>
        <a:p>
          <a:endParaRPr lang="it-IT"/>
        </a:p>
      </dgm:t>
    </dgm:pt>
    <dgm:pt modelId="{251AC55D-5006-4B4B-B073-A2F28AFAB911}" type="sibTrans" cxnId="{3E71CC4B-ACCC-4FC3-AD79-AC0748BA0AC1}">
      <dgm:prSet/>
      <dgm:spPr/>
      <dgm:t>
        <a:bodyPr/>
        <a:lstStyle/>
        <a:p>
          <a:endParaRPr lang="it-IT"/>
        </a:p>
      </dgm:t>
    </dgm:pt>
    <dgm:pt modelId="{03B21B66-246E-41E0-A64B-29435509BAF3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Python</a:t>
          </a:r>
          <a:r>
            <a:rPr lang="it-IT" noProof="0" dirty="0">
              <a:ea typeface="+mn-ea"/>
              <a:cs typeface="+mn-cs"/>
            </a:rPr>
            <a:t> scripts for </a:t>
          </a:r>
          <a:r>
            <a:rPr lang="it-IT" noProof="0" dirty="0" err="1">
              <a:ea typeface="+mn-ea"/>
              <a:cs typeface="+mn-cs"/>
            </a:rPr>
            <a:t>pre</a:t>
          </a:r>
          <a:r>
            <a:rPr lang="it-IT" noProof="0" dirty="0">
              <a:ea typeface="+mn-ea"/>
              <a:cs typeface="+mn-cs"/>
            </a:rPr>
            <a:t>-processing</a:t>
          </a:r>
          <a:endParaRPr lang="it-IT" noProof="0" dirty="0"/>
        </a:p>
      </dgm:t>
    </dgm:pt>
    <dgm:pt modelId="{9578E430-F3AC-40B0-919C-C41C43628ACB}" type="parTrans" cxnId="{74D864F7-3ACC-4E12-9790-ACEDE4204273}">
      <dgm:prSet/>
      <dgm:spPr/>
      <dgm:t>
        <a:bodyPr/>
        <a:lstStyle/>
        <a:p>
          <a:endParaRPr lang="it-IT"/>
        </a:p>
      </dgm:t>
    </dgm:pt>
    <dgm:pt modelId="{61BD754F-D4D1-4C50-A227-BDC5F9400709}" type="sibTrans" cxnId="{74D864F7-3ACC-4E12-9790-ACEDE4204273}">
      <dgm:prSet/>
      <dgm:spPr/>
      <dgm:t>
        <a:bodyPr/>
        <a:lstStyle/>
        <a:p>
          <a:endParaRPr lang="it-IT"/>
        </a:p>
      </dgm:t>
    </dgm:pt>
    <dgm:pt modelId="{D56C152E-CAA0-4270-BDF5-6807A287ADF3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Dataset </a:t>
          </a:r>
          <a:r>
            <a:rPr lang="it-IT" noProof="0" dirty="0" err="1">
              <a:ea typeface="+mn-ea"/>
              <a:cs typeface="+mn-cs"/>
            </a:rPr>
            <a:t>creation</a:t>
          </a:r>
          <a:r>
            <a:rPr lang="it-IT" noProof="0" dirty="0">
              <a:ea typeface="+mn-ea"/>
              <a:cs typeface="+mn-cs"/>
            </a:rPr>
            <a:t> and </a:t>
          </a:r>
          <a:r>
            <a:rPr lang="it-IT" noProof="0" dirty="0" err="1">
              <a:ea typeface="+mn-ea"/>
              <a:cs typeface="+mn-cs"/>
            </a:rPr>
            <a:t>analysis</a:t>
          </a:r>
          <a:endParaRPr lang="it-IT" noProof="0" dirty="0"/>
        </a:p>
      </dgm:t>
    </dgm:pt>
    <dgm:pt modelId="{A5DCC63B-07A4-49F4-B949-37DF3230824F}" type="parTrans" cxnId="{A04DFF64-7CE3-4486-96E6-0E524C2519AA}">
      <dgm:prSet/>
      <dgm:spPr/>
      <dgm:t>
        <a:bodyPr/>
        <a:lstStyle/>
        <a:p>
          <a:endParaRPr lang="it-IT"/>
        </a:p>
      </dgm:t>
    </dgm:pt>
    <dgm:pt modelId="{9B5A9BD6-DF5C-4A38-BB9A-4C73867D6B77}" type="sibTrans" cxnId="{A04DFF64-7CE3-4486-96E6-0E524C2519AA}">
      <dgm:prSet/>
      <dgm:spPr/>
      <dgm:t>
        <a:bodyPr/>
        <a:lstStyle/>
        <a:p>
          <a:endParaRPr lang="it-IT"/>
        </a:p>
      </dgm:t>
    </dgm:pt>
    <dgm:pt modelId="{9F8FF3B4-ACD1-4A5F-AB32-BC02EDB2A159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Caffe: deep </a:t>
          </a:r>
          <a:r>
            <a:rPr lang="it-IT" noProof="0" dirty="0" err="1">
              <a:ea typeface="+mn-ea"/>
              <a:cs typeface="+mn-cs"/>
            </a:rPr>
            <a:t>learning</a:t>
          </a:r>
          <a:r>
            <a:rPr lang="it-IT" noProof="0" dirty="0">
              <a:ea typeface="+mn-ea"/>
              <a:cs typeface="+mn-cs"/>
            </a:rPr>
            <a:t> framework</a:t>
          </a:r>
          <a:endParaRPr lang="it-IT" noProof="0" dirty="0"/>
        </a:p>
      </dgm:t>
    </dgm:pt>
    <dgm:pt modelId="{4108113A-083D-4E38-87B9-3A10B18EC974}" type="parTrans" cxnId="{9713EC1D-ADFB-4E41-BB5C-4DA09D160930}">
      <dgm:prSet/>
      <dgm:spPr/>
      <dgm:t>
        <a:bodyPr/>
        <a:lstStyle/>
        <a:p>
          <a:endParaRPr lang="it-IT"/>
        </a:p>
      </dgm:t>
    </dgm:pt>
    <dgm:pt modelId="{1F3F0154-9A57-46FF-94F5-CBDECFC1A958}" type="sibTrans" cxnId="{9713EC1D-ADFB-4E41-BB5C-4DA09D160930}">
      <dgm:prSet/>
      <dgm:spPr/>
      <dgm:t>
        <a:bodyPr/>
        <a:lstStyle/>
        <a:p>
          <a:endParaRPr lang="it-IT"/>
        </a:p>
      </dgm:t>
    </dgm:pt>
    <dgm:pt modelId="{724F235D-527D-4120-885F-C7A67A64A6E9}">
      <dgm:prSet/>
      <dgm:spPr/>
      <dgm:t>
        <a:bodyPr/>
        <a:lstStyle/>
        <a:p>
          <a:pPr rtl="0"/>
          <a:r>
            <a:rPr lang="it-IT" noProof="0" dirty="0"/>
            <a:t>Optical flow </a:t>
          </a:r>
          <a:r>
            <a:rPr lang="it-IT" noProof="0" dirty="0" err="1"/>
            <a:t>extraction</a:t>
          </a:r>
          <a:endParaRPr lang="it-IT" noProof="0" dirty="0"/>
        </a:p>
      </dgm:t>
    </dgm:pt>
    <dgm:pt modelId="{D92DDEB6-9EA2-4C60-8BA3-A404BBCAD2C7}" type="parTrans" cxnId="{C2BE45B4-89B2-45D8-8512-B71E8463BE9E}">
      <dgm:prSet/>
      <dgm:spPr/>
      <dgm:t>
        <a:bodyPr/>
        <a:lstStyle/>
        <a:p>
          <a:endParaRPr lang="it-IT"/>
        </a:p>
      </dgm:t>
    </dgm:pt>
    <dgm:pt modelId="{3D525E20-BA86-45C1-9680-A97D6716083E}" type="sibTrans" cxnId="{C2BE45B4-89B2-45D8-8512-B71E8463BE9E}">
      <dgm:prSet/>
      <dgm:spPr/>
      <dgm:t>
        <a:bodyPr/>
        <a:lstStyle/>
        <a:p>
          <a:endParaRPr lang="it-IT"/>
        </a:p>
      </dgm:t>
    </dgm:pt>
    <dgm:pt modelId="{C69B2291-D5FA-41B2-A36E-BD1E85A40E56}">
      <dgm:prSet/>
      <dgm:spPr/>
      <dgm:t>
        <a:bodyPr/>
        <a:lstStyle/>
        <a:p>
          <a:pPr rtl="0"/>
          <a:r>
            <a:rPr lang="it-IT" noProof="0" dirty="0"/>
            <a:t>Learning </a:t>
          </a:r>
          <a:r>
            <a:rPr lang="it-IT" noProof="0" dirty="0" err="1"/>
            <a:t>splits</a:t>
          </a:r>
          <a:r>
            <a:rPr lang="it-IT" noProof="0" dirty="0"/>
            <a:t> generation</a:t>
          </a:r>
        </a:p>
      </dgm:t>
    </dgm:pt>
    <dgm:pt modelId="{195C3C42-985B-4451-A76E-6920119937B5}" type="parTrans" cxnId="{64F6DEA5-3073-4C25-B438-77EEA90033CB}">
      <dgm:prSet/>
      <dgm:spPr/>
      <dgm:t>
        <a:bodyPr/>
        <a:lstStyle/>
        <a:p>
          <a:endParaRPr lang="it-IT"/>
        </a:p>
      </dgm:t>
    </dgm:pt>
    <dgm:pt modelId="{C5070EA2-3B21-494A-B9E7-C84C11E198B5}" type="sibTrans" cxnId="{64F6DEA5-3073-4C25-B438-77EEA90033CB}">
      <dgm:prSet/>
      <dgm:spPr/>
      <dgm:t>
        <a:bodyPr/>
        <a:lstStyle/>
        <a:p>
          <a:endParaRPr lang="it-IT"/>
        </a:p>
      </dgm:t>
    </dgm:pt>
    <dgm:pt modelId="{92024BF0-2ACD-4FD6-958F-CBB6073BFE56}">
      <dgm:prSet/>
      <dgm:spPr/>
      <dgm:t>
        <a:bodyPr/>
        <a:lstStyle/>
        <a:p>
          <a:pPr rtl="0"/>
          <a:r>
            <a:rPr lang="it-IT" noProof="0" dirty="0" err="1"/>
            <a:t>Modified</a:t>
          </a:r>
          <a:r>
            <a:rPr lang="it-IT" noProof="0" dirty="0"/>
            <a:t> </a:t>
          </a:r>
          <a:r>
            <a:rPr lang="it-IT" noProof="0" dirty="0" err="1"/>
            <a:t>version</a:t>
          </a:r>
          <a:r>
            <a:rPr lang="it-IT" noProof="0" dirty="0"/>
            <a:t> </a:t>
          </a:r>
          <a:r>
            <a:rPr lang="it-IT" noProof="0" dirty="0" err="1"/>
            <a:t>adding</a:t>
          </a:r>
          <a:r>
            <a:rPr lang="it-IT" noProof="0" dirty="0"/>
            <a:t> </a:t>
          </a:r>
          <a:r>
            <a:rPr lang="it-IT" noProof="0" dirty="0" err="1"/>
            <a:t>VideoData</a:t>
          </a:r>
          <a:r>
            <a:rPr lang="it-IT" noProof="0" dirty="0"/>
            <a:t> </a:t>
          </a:r>
          <a:r>
            <a:rPr lang="it-IT" noProof="0" dirty="0" err="1"/>
            <a:t>layer</a:t>
          </a:r>
          <a:endParaRPr lang="it-IT" noProof="0" dirty="0"/>
        </a:p>
      </dgm:t>
    </dgm:pt>
    <dgm:pt modelId="{C1815077-63F8-461E-A00D-3C8056BF854A}" type="parTrans" cxnId="{CBE8F966-A177-4935-98D9-AEC20162D985}">
      <dgm:prSet/>
      <dgm:spPr/>
      <dgm:t>
        <a:bodyPr/>
        <a:lstStyle/>
        <a:p>
          <a:endParaRPr lang="it-IT"/>
        </a:p>
      </dgm:t>
    </dgm:pt>
    <dgm:pt modelId="{38B615C1-4B48-4C39-ACE1-49D6FD4F22E9}" type="sibTrans" cxnId="{CBE8F966-A177-4935-98D9-AEC20162D985}">
      <dgm:prSet/>
      <dgm:spPr/>
      <dgm:t>
        <a:bodyPr/>
        <a:lstStyle/>
        <a:p>
          <a:endParaRPr lang="it-IT"/>
        </a:p>
      </dgm:t>
    </dgm:pt>
    <dgm:pt modelId="{C0612290-6DB2-4F1E-AD4D-0A7C0D95C804}" type="pres">
      <dgm:prSet presAssocID="{34F1C723-03E7-4F60-A0F2-661655E80CC4}" presName="linear" presStyleCnt="0">
        <dgm:presLayoutVars>
          <dgm:animLvl val="lvl"/>
          <dgm:resizeHandles val="exact"/>
        </dgm:presLayoutVars>
      </dgm:prSet>
      <dgm:spPr/>
    </dgm:pt>
    <dgm:pt modelId="{1E87B334-C9DC-446E-AA47-A31C49F90246}" type="pres">
      <dgm:prSet presAssocID="{00D68B20-1BE4-422E-A7EC-B2A5F88235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53FE5A-C3EC-4128-891F-FAC72BD843F5}" type="pres">
      <dgm:prSet presAssocID="{251AC55D-5006-4B4B-B073-A2F28AFAB911}" presName="spacer" presStyleCnt="0"/>
      <dgm:spPr/>
    </dgm:pt>
    <dgm:pt modelId="{EB7401C0-0B92-4E4D-BCDF-7A7D3AAF24DB}" type="pres">
      <dgm:prSet presAssocID="{03B21B66-246E-41E0-A64B-29435509BA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00F630-48D5-4471-B081-E2D45FFECB33}" type="pres">
      <dgm:prSet presAssocID="{03B21B66-246E-41E0-A64B-29435509BAF3}" presName="childText" presStyleLbl="revTx" presStyleIdx="0" presStyleCnt="2">
        <dgm:presLayoutVars>
          <dgm:bulletEnabled val="1"/>
        </dgm:presLayoutVars>
      </dgm:prSet>
      <dgm:spPr/>
    </dgm:pt>
    <dgm:pt modelId="{D88AA7F6-DCFD-4984-AAE1-B5E75EC69B5F}" type="pres">
      <dgm:prSet presAssocID="{9F8FF3B4-ACD1-4A5F-AB32-BC02EDB2A15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4DDD52E-EDB3-4D9F-988E-E988FEDD7350}" type="pres">
      <dgm:prSet presAssocID="{9F8FF3B4-ACD1-4A5F-AB32-BC02EDB2A15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B2F0B04-E064-4BA4-A8B6-C9F10E37C392}" type="presOf" srcId="{C69B2291-D5FA-41B2-A36E-BD1E85A40E56}" destId="{4500F630-48D5-4471-B081-E2D45FFECB33}" srcOrd="0" destOrd="2" presId="urn:microsoft.com/office/officeart/2005/8/layout/vList2#3"/>
    <dgm:cxn modelId="{9713EC1D-ADFB-4E41-BB5C-4DA09D160930}" srcId="{34F1C723-03E7-4F60-A0F2-661655E80CC4}" destId="{9F8FF3B4-ACD1-4A5F-AB32-BC02EDB2A159}" srcOrd="2" destOrd="0" parTransId="{4108113A-083D-4E38-87B9-3A10B18EC974}" sibTransId="{1F3F0154-9A57-46FF-94F5-CBDECFC1A958}"/>
    <dgm:cxn modelId="{9F1E4C60-ACBB-4F01-BE1D-306045134D44}" type="presOf" srcId="{34F1C723-03E7-4F60-A0F2-661655E80CC4}" destId="{C0612290-6DB2-4F1E-AD4D-0A7C0D95C804}" srcOrd="0" destOrd="0" presId="urn:microsoft.com/office/officeart/2005/8/layout/vList2#3"/>
    <dgm:cxn modelId="{A04DFF64-7CE3-4486-96E6-0E524C2519AA}" srcId="{03B21B66-246E-41E0-A64B-29435509BAF3}" destId="{D56C152E-CAA0-4270-BDF5-6807A287ADF3}" srcOrd="0" destOrd="0" parTransId="{A5DCC63B-07A4-49F4-B949-37DF3230824F}" sibTransId="{9B5A9BD6-DF5C-4A38-BB9A-4C73867D6B77}"/>
    <dgm:cxn modelId="{CBE8F966-A177-4935-98D9-AEC20162D985}" srcId="{9F8FF3B4-ACD1-4A5F-AB32-BC02EDB2A159}" destId="{92024BF0-2ACD-4FD6-958F-CBB6073BFE56}" srcOrd="0" destOrd="0" parTransId="{C1815077-63F8-461E-A00D-3C8056BF854A}" sibTransId="{38B615C1-4B48-4C39-ACE1-49D6FD4F22E9}"/>
    <dgm:cxn modelId="{3E71CC4B-ACCC-4FC3-AD79-AC0748BA0AC1}" srcId="{34F1C723-03E7-4F60-A0F2-661655E80CC4}" destId="{00D68B20-1BE4-422E-A7EC-B2A5F8823595}" srcOrd="0" destOrd="0" parTransId="{AAE210A4-EF93-4699-B6E7-910473CA52F2}" sibTransId="{251AC55D-5006-4B4B-B073-A2F28AFAB911}"/>
    <dgm:cxn modelId="{299D2D72-2FF1-47FA-B108-9702AE0E5418}" type="presOf" srcId="{D56C152E-CAA0-4270-BDF5-6807A287ADF3}" destId="{4500F630-48D5-4471-B081-E2D45FFECB33}" srcOrd="0" destOrd="0" presId="urn:microsoft.com/office/officeart/2005/8/layout/vList2#3"/>
    <dgm:cxn modelId="{CE118A97-FA97-477A-9C38-399F35FA353E}" type="presOf" srcId="{00D68B20-1BE4-422E-A7EC-B2A5F8823595}" destId="{1E87B334-C9DC-446E-AA47-A31C49F90246}" srcOrd="0" destOrd="0" presId="urn:microsoft.com/office/officeart/2005/8/layout/vList2#3"/>
    <dgm:cxn modelId="{64F6DEA5-3073-4C25-B438-77EEA90033CB}" srcId="{03B21B66-246E-41E0-A64B-29435509BAF3}" destId="{C69B2291-D5FA-41B2-A36E-BD1E85A40E56}" srcOrd="2" destOrd="0" parTransId="{195C3C42-985B-4451-A76E-6920119937B5}" sibTransId="{C5070EA2-3B21-494A-B9E7-C84C11E198B5}"/>
    <dgm:cxn modelId="{C2BE45B4-89B2-45D8-8512-B71E8463BE9E}" srcId="{03B21B66-246E-41E0-A64B-29435509BAF3}" destId="{724F235D-527D-4120-885F-C7A67A64A6E9}" srcOrd="1" destOrd="0" parTransId="{D92DDEB6-9EA2-4C60-8BA3-A404BBCAD2C7}" sibTransId="{3D525E20-BA86-45C1-9680-A97D6716083E}"/>
    <dgm:cxn modelId="{9B1815C4-F9A8-4BE2-99E8-FBDB2D8DA4B3}" type="presOf" srcId="{03B21B66-246E-41E0-A64B-29435509BAF3}" destId="{EB7401C0-0B92-4E4D-BCDF-7A7D3AAF24DB}" srcOrd="0" destOrd="0" presId="urn:microsoft.com/office/officeart/2005/8/layout/vList2#3"/>
    <dgm:cxn modelId="{FEE3A9CB-82C8-4A65-8115-1341CC0E8D07}" type="presOf" srcId="{9F8FF3B4-ACD1-4A5F-AB32-BC02EDB2A159}" destId="{D88AA7F6-DCFD-4984-AAE1-B5E75EC69B5F}" srcOrd="0" destOrd="0" presId="urn:microsoft.com/office/officeart/2005/8/layout/vList2#3"/>
    <dgm:cxn modelId="{BCF22FE6-7F1B-4285-8746-F9D92D1474BA}" type="presOf" srcId="{724F235D-527D-4120-885F-C7A67A64A6E9}" destId="{4500F630-48D5-4471-B081-E2D45FFECB33}" srcOrd="0" destOrd="1" presId="urn:microsoft.com/office/officeart/2005/8/layout/vList2#3"/>
    <dgm:cxn modelId="{13B975E9-D51F-4204-BB3B-DB4579B11163}" type="presOf" srcId="{92024BF0-2ACD-4FD6-958F-CBB6073BFE56}" destId="{A4DDD52E-EDB3-4D9F-988E-E988FEDD7350}" srcOrd="0" destOrd="0" presId="urn:microsoft.com/office/officeart/2005/8/layout/vList2#3"/>
    <dgm:cxn modelId="{74D864F7-3ACC-4E12-9790-ACEDE4204273}" srcId="{34F1C723-03E7-4F60-A0F2-661655E80CC4}" destId="{03B21B66-246E-41E0-A64B-29435509BAF3}" srcOrd="1" destOrd="0" parTransId="{9578E430-F3AC-40B0-919C-C41C43628ACB}" sibTransId="{61BD754F-D4D1-4C50-A227-BDC5F9400709}"/>
    <dgm:cxn modelId="{AE39B5DE-0C39-48E0-8876-96E1DE8096A7}" type="presParOf" srcId="{C0612290-6DB2-4F1E-AD4D-0A7C0D95C804}" destId="{1E87B334-C9DC-446E-AA47-A31C49F90246}" srcOrd="0" destOrd="0" presId="urn:microsoft.com/office/officeart/2005/8/layout/vList2#3"/>
    <dgm:cxn modelId="{EF4B40FA-350D-4D8B-B77D-59CBB5528275}" type="presParOf" srcId="{C0612290-6DB2-4F1E-AD4D-0A7C0D95C804}" destId="{6E53FE5A-C3EC-4128-891F-FAC72BD843F5}" srcOrd="1" destOrd="0" presId="urn:microsoft.com/office/officeart/2005/8/layout/vList2#3"/>
    <dgm:cxn modelId="{6C1B808E-3843-4EF5-B199-415CF9A01E8D}" type="presParOf" srcId="{C0612290-6DB2-4F1E-AD4D-0A7C0D95C804}" destId="{EB7401C0-0B92-4E4D-BCDF-7A7D3AAF24DB}" srcOrd="2" destOrd="0" presId="urn:microsoft.com/office/officeart/2005/8/layout/vList2#3"/>
    <dgm:cxn modelId="{EE825F41-B404-4B12-8ED3-CDBC07AE33F5}" type="presParOf" srcId="{C0612290-6DB2-4F1E-AD4D-0A7C0D95C804}" destId="{4500F630-48D5-4471-B081-E2D45FFECB33}" srcOrd="3" destOrd="0" presId="urn:microsoft.com/office/officeart/2005/8/layout/vList2#3"/>
    <dgm:cxn modelId="{B56C52E3-BF95-4F38-93C3-0E62EC1428AD}" type="presParOf" srcId="{C0612290-6DB2-4F1E-AD4D-0A7C0D95C804}" destId="{D88AA7F6-DCFD-4984-AAE1-B5E75EC69B5F}" srcOrd="4" destOrd="0" presId="urn:microsoft.com/office/officeart/2005/8/layout/vList2#3"/>
    <dgm:cxn modelId="{E7A128C6-873C-4C25-A537-819F4B8F75A5}" type="presParOf" srcId="{C0612290-6DB2-4F1E-AD4D-0A7C0D95C804}" destId="{A4DDD52E-EDB3-4D9F-988E-E988FEDD7350}" srcOrd="5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B4D503-0B80-4460-922F-678D7B3B9A0D}" type="doc">
      <dgm:prSet loTypeId="urn:microsoft.com/office/officeart/2005/8/layout/list1#3" loCatId="list" qsTypeId="urn:microsoft.com/office/officeart/2005/8/quickstyle/simple1#15" qsCatId="simple" csTypeId="urn:microsoft.com/office/officeart/2005/8/colors/accent1_2#13" csCatId="accent1" phldr="1"/>
      <dgm:spPr/>
      <dgm:t>
        <a:bodyPr/>
        <a:lstStyle/>
        <a:p>
          <a:endParaRPr lang="en-US"/>
        </a:p>
      </dgm:t>
    </dgm:pt>
    <dgm:pt modelId="{6803AE33-8C4D-49FF-A701-3AEB5FFD114C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Elencare i principali risultati finali critici</a:t>
          </a:r>
          <a:endParaRPr lang="it-IT" noProof="0"/>
        </a:p>
      </dgm:t>
    </dgm:pt>
    <dgm:pt modelId="{71CB2A66-749B-4C8F-9BAC-3469E95A323C}" type="parTrans" cxnId="{B3A9A309-4955-47E0-A62F-54101AE9EF22}">
      <dgm:prSet/>
      <dgm:spPr/>
      <dgm:t>
        <a:bodyPr/>
        <a:lstStyle/>
        <a:p>
          <a:endParaRPr lang="it-IT"/>
        </a:p>
      </dgm:t>
    </dgm:pt>
    <dgm:pt modelId="{0BE976F9-0D26-497C-8000-721D61B1AB27}" type="sibTrans" cxnId="{B3A9A309-4955-47E0-A62F-54101AE9EF22}">
      <dgm:prSet/>
      <dgm:spPr/>
      <dgm:t>
        <a:bodyPr/>
        <a:lstStyle/>
        <a:p>
          <a:endParaRPr lang="it-IT"/>
        </a:p>
      </dgm:t>
    </dgm:pt>
    <dgm:pt modelId="{17DD9A22-3560-4887-9CD0-4328EC1893F2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Verso il cliente</a:t>
          </a:r>
          <a:endParaRPr lang="it-IT" noProof="0"/>
        </a:p>
      </dgm:t>
    </dgm:pt>
    <dgm:pt modelId="{6CDBEF9D-8BB3-417C-B64A-90A621C2D4D1}" type="parTrans" cxnId="{F3F11361-EABA-447A-BD1F-C1C7849D2FC0}">
      <dgm:prSet/>
      <dgm:spPr/>
      <dgm:t>
        <a:bodyPr/>
        <a:lstStyle/>
        <a:p>
          <a:endParaRPr lang="it-IT"/>
        </a:p>
      </dgm:t>
    </dgm:pt>
    <dgm:pt modelId="{68E9A712-056F-47F4-B65E-C6230D7C168B}" type="sibTrans" cxnId="{F3F11361-EABA-447A-BD1F-C1C7849D2FC0}">
      <dgm:prSet/>
      <dgm:spPr/>
      <dgm:t>
        <a:bodyPr/>
        <a:lstStyle/>
        <a:p>
          <a:endParaRPr lang="it-IT"/>
        </a:p>
      </dgm:t>
    </dgm:pt>
    <dgm:pt modelId="{21E99324-078C-4308-B67B-F30AFE4A54BE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Verso un servizio esterno</a:t>
          </a:r>
          <a:endParaRPr lang="it-IT" noProof="0" dirty="0"/>
        </a:p>
      </dgm:t>
    </dgm:pt>
    <dgm:pt modelId="{484BE330-BD80-44E0-9372-4922AC835C82}" type="parTrans" cxnId="{6E44BD02-D3B8-4A5A-9397-024FF2F5CD15}">
      <dgm:prSet/>
      <dgm:spPr/>
      <dgm:t>
        <a:bodyPr/>
        <a:lstStyle/>
        <a:p>
          <a:endParaRPr lang="it-IT"/>
        </a:p>
      </dgm:t>
    </dgm:pt>
    <dgm:pt modelId="{0E6E9E9B-FE32-4A2A-AAEF-9BFB63C80A9F}" type="sibTrans" cxnId="{6E44BD02-D3B8-4A5A-9397-024FF2F5CD15}">
      <dgm:prSet/>
      <dgm:spPr/>
      <dgm:t>
        <a:bodyPr/>
        <a:lstStyle/>
        <a:p>
          <a:endParaRPr lang="it-IT"/>
        </a:p>
      </dgm:t>
    </dgm:pt>
    <dgm:pt modelId="{37E1ABB8-6CE1-4E86-9566-E3FCEF859A5E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Dai servizi esterni</a:t>
          </a:r>
          <a:endParaRPr lang="it-IT" noProof="0" dirty="0"/>
        </a:p>
      </dgm:t>
    </dgm:pt>
    <dgm:pt modelId="{551756E5-1468-4879-9691-3D9E4CD255EE}" type="parTrans" cxnId="{AA5BA965-7FB9-4396-9A01-E39E9C6B2089}">
      <dgm:prSet/>
      <dgm:spPr/>
      <dgm:t>
        <a:bodyPr/>
        <a:lstStyle/>
        <a:p>
          <a:endParaRPr lang="it-IT"/>
        </a:p>
      </dgm:t>
    </dgm:pt>
    <dgm:pt modelId="{D66FD835-80A6-433E-8359-88E56D246547}" type="sibTrans" cxnId="{AA5BA965-7FB9-4396-9A01-E39E9C6B2089}">
      <dgm:prSet/>
      <dgm:spPr/>
      <dgm:t>
        <a:bodyPr/>
        <a:lstStyle/>
        <a:p>
          <a:endParaRPr lang="it-IT"/>
        </a:p>
      </dgm:t>
    </dgm:pt>
    <dgm:pt modelId="{F409B30D-40C1-4D88-A852-F4ED28942405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Da altri reparti</a:t>
          </a:r>
          <a:endParaRPr lang="it-IT" noProof="0"/>
        </a:p>
      </dgm:t>
    </dgm:pt>
    <dgm:pt modelId="{4A02C36F-F650-4C39-9B92-6A4B8969077A}" type="parTrans" cxnId="{0EACC212-1479-438E-98CC-C370AC77A3F7}">
      <dgm:prSet/>
      <dgm:spPr/>
      <dgm:t>
        <a:bodyPr/>
        <a:lstStyle/>
        <a:p>
          <a:endParaRPr lang="it-IT"/>
        </a:p>
      </dgm:t>
    </dgm:pt>
    <dgm:pt modelId="{7AB23DFC-9181-4603-AF3C-56120114FD81}" type="sibTrans" cxnId="{0EACC212-1479-438E-98CC-C370AC77A3F7}">
      <dgm:prSet/>
      <dgm:spPr/>
      <dgm:t>
        <a:bodyPr/>
        <a:lstStyle/>
        <a:p>
          <a:endParaRPr lang="it-IT"/>
        </a:p>
      </dgm:t>
    </dgm:pt>
    <dgm:pt modelId="{D5BDCD57-3FE2-4364-8697-EF0B3F551B8B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Comprendere la propria valutazione di confidenza per ogni risultato finale</a:t>
          </a:r>
          <a:endParaRPr lang="it-IT" noProof="0"/>
        </a:p>
      </dgm:t>
    </dgm:pt>
    <dgm:pt modelId="{A770BF92-35AC-487F-A40C-40816D8005B1}" type="parTrans" cxnId="{867B387E-F046-467F-BB26-26F02B9A33D5}">
      <dgm:prSet/>
      <dgm:spPr/>
      <dgm:t>
        <a:bodyPr/>
        <a:lstStyle/>
        <a:p>
          <a:endParaRPr lang="it-IT"/>
        </a:p>
      </dgm:t>
    </dgm:pt>
    <dgm:pt modelId="{3562BF13-FCE3-4E06-B80D-E18FA8FFCB30}" type="sibTrans" cxnId="{867B387E-F046-467F-BB26-26F02B9A33D5}">
      <dgm:prSet/>
      <dgm:spPr/>
      <dgm:t>
        <a:bodyPr/>
        <a:lstStyle/>
        <a:p>
          <a:endParaRPr lang="it-IT"/>
        </a:p>
      </dgm:t>
    </dgm:pt>
    <dgm:pt modelId="{82650E3F-D6E2-4296-921D-7DB7037AB094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Indicare il livello di confidenza sulle diapositive, se appropriato</a:t>
          </a:r>
        </a:p>
      </dgm:t>
    </dgm:pt>
    <dgm:pt modelId="{DBD02D16-6447-4B3F-9162-19CEE4EAC286}" type="parTrans" cxnId="{349378A1-CC1D-4FEC-8461-BE0D39266705}">
      <dgm:prSet/>
      <dgm:spPr/>
      <dgm:t>
        <a:bodyPr/>
        <a:lstStyle/>
        <a:p>
          <a:endParaRPr lang="it-IT"/>
        </a:p>
      </dgm:t>
    </dgm:pt>
    <dgm:pt modelId="{31C96943-601E-48F3-A1B6-1CE9BD7B88BA}" type="sibTrans" cxnId="{349378A1-CC1D-4FEC-8461-BE0D39266705}">
      <dgm:prSet/>
      <dgm:spPr/>
      <dgm:t>
        <a:bodyPr/>
        <a:lstStyle/>
        <a:p>
          <a:endParaRPr lang="it-IT"/>
        </a:p>
      </dgm:t>
    </dgm:pt>
    <dgm:pt modelId="{01DD0F12-12F5-4D40-B8E1-50F8BA73202A}" type="pres">
      <dgm:prSet presAssocID="{B7B4D503-0B80-4460-922F-678D7B3B9A0D}" presName="linear" presStyleCnt="0">
        <dgm:presLayoutVars>
          <dgm:dir/>
          <dgm:animLvl val="lvl"/>
          <dgm:resizeHandles val="exact"/>
        </dgm:presLayoutVars>
      </dgm:prSet>
      <dgm:spPr/>
    </dgm:pt>
    <dgm:pt modelId="{709D80A6-72FB-4616-B5E3-B5DD741D5F23}" type="pres">
      <dgm:prSet presAssocID="{6803AE33-8C4D-49FF-A701-3AEB5FFD114C}" presName="parentLin" presStyleCnt="0"/>
      <dgm:spPr/>
    </dgm:pt>
    <dgm:pt modelId="{76495F65-323E-4916-B636-C8D6D15ABDE0}" type="pres">
      <dgm:prSet presAssocID="{6803AE33-8C4D-49FF-A701-3AEB5FFD114C}" presName="parentLeftMargin" presStyleLbl="node1" presStyleIdx="0" presStyleCnt="2"/>
      <dgm:spPr/>
    </dgm:pt>
    <dgm:pt modelId="{9D1AF6DF-8EBD-4BA9-AB1C-83666B416551}" type="pres">
      <dgm:prSet presAssocID="{6803AE33-8C4D-49FF-A701-3AEB5FFD114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1934524-F682-452D-88D9-5DEC2E6B5015}" type="pres">
      <dgm:prSet presAssocID="{6803AE33-8C4D-49FF-A701-3AEB5FFD114C}" presName="negativeSpace" presStyleCnt="0"/>
      <dgm:spPr/>
    </dgm:pt>
    <dgm:pt modelId="{64F3F243-0CC4-4CEF-93F2-5776498F90DB}" type="pres">
      <dgm:prSet presAssocID="{6803AE33-8C4D-49FF-A701-3AEB5FFD114C}" presName="childText" presStyleLbl="alignAcc1" presStyleIdx="0" presStyleCnt="2">
        <dgm:presLayoutVars>
          <dgm:bulletEnabled val="1"/>
        </dgm:presLayoutVars>
      </dgm:prSet>
      <dgm:spPr/>
    </dgm:pt>
    <dgm:pt modelId="{45C074A4-D50D-4582-A1CA-82DFC52CD331}" type="pres">
      <dgm:prSet presAssocID="{0BE976F9-0D26-497C-8000-721D61B1AB27}" presName="spaceBetweenRectangles" presStyleCnt="0"/>
      <dgm:spPr/>
    </dgm:pt>
    <dgm:pt modelId="{E4533D0C-9DAF-48DA-84A6-520527060381}" type="pres">
      <dgm:prSet presAssocID="{D5BDCD57-3FE2-4364-8697-EF0B3F551B8B}" presName="parentLin" presStyleCnt="0"/>
      <dgm:spPr/>
    </dgm:pt>
    <dgm:pt modelId="{A4395476-9DE8-4F6F-8320-3E3F1F0BB7B7}" type="pres">
      <dgm:prSet presAssocID="{D5BDCD57-3FE2-4364-8697-EF0B3F551B8B}" presName="parentLeftMargin" presStyleLbl="node1" presStyleIdx="0" presStyleCnt="2"/>
      <dgm:spPr/>
    </dgm:pt>
    <dgm:pt modelId="{D2B8060E-5C25-48B8-8A2C-C7E31B9A4C0B}" type="pres">
      <dgm:prSet presAssocID="{D5BDCD57-3FE2-4364-8697-EF0B3F551B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4E5DCBF-B6A4-4E52-90C6-8639E330299B}" type="pres">
      <dgm:prSet presAssocID="{D5BDCD57-3FE2-4364-8697-EF0B3F551B8B}" presName="negativeSpace" presStyleCnt="0"/>
      <dgm:spPr/>
    </dgm:pt>
    <dgm:pt modelId="{84309B57-9335-4504-ADE7-0F6F02733EE1}" type="pres">
      <dgm:prSet presAssocID="{D5BDCD57-3FE2-4364-8697-EF0B3F551B8B}" presName="childText" presStyleLbl="alignAcc1" presStyleIdx="1" presStyleCnt="2">
        <dgm:presLayoutVars>
          <dgm:bulletEnabled val="1"/>
        </dgm:presLayoutVars>
      </dgm:prSet>
      <dgm:spPr/>
    </dgm:pt>
  </dgm:ptLst>
  <dgm:cxnLst>
    <dgm:cxn modelId="{6E44BD02-D3B8-4A5A-9397-024FF2F5CD15}" srcId="{6803AE33-8C4D-49FF-A701-3AEB5FFD114C}" destId="{21E99324-078C-4308-B67B-F30AFE4A54BE}" srcOrd="1" destOrd="0" parTransId="{484BE330-BD80-44E0-9372-4922AC835C82}" sibTransId="{0E6E9E9B-FE32-4A2A-AAEF-9BFB63C80A9F}"/>
    <dgm:cxn modelId="{B3A9A309-4955-47E0-A62F-54101AE9EF22}" srcId="{B7B4D503-0B80-4460-922F-678D7B3B9A0D}" destId="{6803AE33-8C4D-49FF-A701-3AEB5FFD114C}" srcOrd="0" destOrd="0" parTransId="{71CB2A66-749B-4C8F-9BAC-3469E95A323C}" sibTransId="{0BE976F9-0D26-497C-8000-721D61B1AB27}"/>
    <dgm:cxn modelId="{0EACC212-1479-438E-98CC-C370AC77A3F7}" srcId="{6803AE33-8C4D-49FF-A701-3AEB5FFD114C}" destId="{F409B30D-40C1-4D88-A852-F4ED28942405}" srcOrd="3" destOrd="0" parTransId="{4A02C36F-F650-4C39-9B92-6A4B8969077A}" sibTransId="{7AB23DFC-9181-4603-AF3C-56120114FD81}"/>
    <dgm:cxn modelId="{DD525215-D2F0-4809-819A-7302E4194AD9}" type="presOf" srcId="{D5BDCD57-3FE2-4364-8697-EF0B3F551B8B}" destId="{D2B8060E-5C25-48B8-8A2C-C7E31B9A4C0B}" srcOrd="1" destOrd="0" presId="urn:microsoft.com/office/officeart/2005/8/layout/list1#3"/>
    <dgm:cxn modelId="{C4F8DD1B-633C-46F6-80C7-69AF8D087DC9}" type="presOf" srcId="{6803AE33-8C4D-49FF-A701-3AEB5FFD114C}" destId="{76495F65-323E-4916-B636-C8D6D15ABDE0}" srcOrd="0" destOrd="0" presId="urn:microsoft.com/office/officeart/2005/8/layout/list1#3"/>
    <dgm:cxn modelId="{5805AD22-362A-4090-939F-1078228FD9BE}" type="presOf" srcId="{82650E3F-D6E2-4296-921D-7DB7037AB094}" destId="{84309B57-9335-4504-ADE7-0F6F02733EE1}" srcOrd="0" destOrd="0" presId="urn:microsoft.com/office/officeart/2005/8/layout/list1#3"/>
    <dgm:cxn modelId="{78700935-61A9-4C9A-A00B-B00567B006CC}" type="presOf" srcId="{17DD9A22-3560-4887-9CD0-4328EC1893F2}" destId="{64F3F243-0CC4-4CEF-93F2-5776498F90DB}" srcOrd="0" destOrd="0" presId="urn:microsoft.com/office/officeart/2005/8/layout/list1#3"/>
    <dgm:cxn modelId="{F3F11361-EABA-447A-BD1F-C1C7849D2FC0}" srcId="{6803AE33-8C4D-49FF-A701-3AEB5FFD114C}" destId="{17DD9A22-3560-4887-9CD0-4328EC1893F2}" srcOrd="0" destOrd="0" parTransId="{6CDBEF9D-8BB3-417C-B64A-90A621C2D4D1}" sibTransId="{68E9A712-056F-47F4-B65E-C6230D7C168B}"/>
    <dgm:cxn modelId="{AA5BA965-7FB9-4396-9A01-E39E9C6B2089}" srcId="{6803AE33-8C4D-49FF-A701-3AEB5FFD114C}" destId="{37E1ABB8-6CE1-4E86-9566-E3FCEF859A5E}" srcOrd="2" destOrd="0" parTransId="{551756E5-1468-4879-9691-3D9E4CD255EE}" sibTransId="{D66FD835-80A6-433E-8359-88E56D246547}"/>
    <dgm:cxn modelId="{A75EDA4B-E70E-495D-8873-77FC84ED1E03}" type="presOf" srcId="{D5BDCD57-3FE2-4364-8697-EF0B3F551B8B}" destId="{A4395476-9DE8-4F6F-8320-3E3F1F0BB7B7}" srcOrd="0" destOrd="0" presId="urn:microsoft.com/office/officeart/2005/8/layout/list1#3"/>
    <dgm:cxn modelId="{256BE456-E5CD-40D8-8B9D-D492D2A2C31F}" type="presOf" srcId="{37E1ABB8-6CE1-4E86-9566-E3FCEF859A5E}" destId="{64F3F243-0CC4-4CEF-93F2-5776498F90DB}" srcOrd="0" destOrd="2" presId="urn:microsoft.com/office/officeart/2005/8/layout/list1#3"/>
    <dgm:cxn modelId="{867B387E-F046-467F-BB26-26F02B9A33D5}" srcId="{B7B4D503-0B80-4460-922F-678D7B3B9A0D}" destId="{D5BDCD57-3FE2-4364-8697-EF0B3F551B8B}" srcOrd="1" destOrd="0" parTransId="{A770BF92-35AC-487F-A40C-40816D8005B1}" sibTransId="{3562BF13-FCE3-4E06-B80D-E18FA8FFCB30}"/>
    <dgm:cxn modelId="{7B7D9993-2304-4E3A-AE8E-E98369208F57}" type="presOf" srcId="{21E99324-078C-4308-B67B-F30AFE4A54BE}" destId="{64F3F243-0CC4-4CEF-93F2-5776498F90DB}" srcOrd="0" destOrd="1" presId="urn:microsoft.com/office/officeart/2005/8/layout/list1#3"/>
    <dgm:cxn modelId="{349378A1-CC1D-4FEC-8461-BE0D39266705}" srcId="{D5BDCD57-3FE2-4364-8697-EF0B3F551B8B}" destId="{82650E3F-D6E2-4296-921D-7DB7037AB094}" srcOrd="0" destOrd="0" parTransId="{DBD02D16-6447-4B3F-9162-19CEE4EAC286}" sibTransId="{31C96943-601E-48F3-A1B6-1CE9BD7B88BA}"/>
    <dgm:cxn modelId="{5ADC60AF-79D9-49EF-BB14-1F9AD62636CF}" type="presOf" srcId="{F409B30D-40C1-4D88-A852-F4ED28942405}" destId="{64F3F243-0CC4-4CEF-93F2-5776498F90DB}" srcOrd="0" destOrd="3" presId="urn:microsoft.com/office/officeart/2005/8/layout/list1#3"/>
    <dgm:cxn modelId="{5DA867DB-4E75-42E6-8B5A-1F2B65992BA7}" type="presOf" srcId="{B7B4D503-0B80-4460-922F-678D7B3B9A0D}" destId="{01DD0F12-12F5-4D40-B8E1-50F8BA73202A}" srcOrd="0" destOrd="0" presId="urn:microsoft.com/office/officeart/2005/8/layout/list1#3"/>
    <dgm:cxn modelId="{1D7A2BE2-7B6A-4A25-9132-CFD9B8EADD57}" type="presOf" srcId="{6803AE33-8C4D-49FF-A701-3AEB5FFD114C}" destId="{9D1AF6DF-8EBD-4BA9-AB1C-83666B416551}" srcOrd="1" destOrd="0" presId="urn:microsoft.com/office/officeart/2005/8/layout/list1#3"/>
    <dgm:cxn modelId="{E8FACF29-A080-43EA-A24C-36203ACD16AF}" type="presParOf" srcId="{01DD0F12-12F5-4D40-B8E1-50F8BA73202A}" destId="{709D80A6-72FB-4616-B5E3-B5DD741D5F23}" srcOrd="0" destOrd="0" presId="urn:microsoft.com/office/officeart/2005/8/layout/list1#3"/>
    <dgm:cxn modelId="{D5AC9829-7D23-48AB-A1FA-B10BC712696F}" type="presParOf" srcId="{709D80A6-72FB-4616-B5E3-B5DD741D5F23}" destId="{76495F65-323E-4916-B636-C8D6D15ABDE0}" srcOrd="0" destOrd="0" presId="urn:microsoft.com/office/officeart/2005/8/layout/list1#3"/>
    <dgm:cxn modelId="{E4FB87D9-2239-4995-ADCD-5D035A32B7B9}" type="presParOf" srcId="{709D80A6-72FB-4616-B5E3-B5DD741D5F23}" destId="{9D1AF6DF-8EBD-4BA9-AB1C-83666B416551}" srcOrd="1" destOrd="0" presId="urn:microsoft.com/office/officeart/2005/8/layout/list1#3"/>
    <dgm:cxn modelId="{46EF3E35-3450-47F2-BD9C-B2CCC739075B}" type="presParOf" srcId="{01DD0F12-12F5-4D40-B8E1-50F8BA73202A}" destId="{71934524-F682-452D-88D9-5DEC2E6B5015}" srcOrd="1" destOrd="0" presId="urn:microsoft.com/office/officeart/2005/8/layout/list1#3"/>
    <dgm:cxn modelId="{0A4394F6-AA9F-4CF2-A224-5C15EF526B4B}" type="presParOf" srcId="{01DD0F12-12F5-4D40-B8E1-50F8BA73202A}" destId="{64F3F243-0CC4-4CEF-93F2-5776498F90DB}" srcOrd="2" destOrd="0" presId="urn:microsoft.com/office/officeart/2005/8/layout/list1#3"/>
    <dgm:cxn modelId="{ED135B40-356E-4E87-834F-E4667140293C}" type="presParOf" srcId="{01DD0F12-12F5-4D40-B8E1-50F8BA73202A}" destId="{45C074A4-D50D-4582-A1CA-82DFC52CD331}" srcOrd="3" destOrd="0" presId="urn:microsoft.com/office/officeart/2005/8/layout/list1#3"/>
    <dgm:cxn modelId="{39237F93-CADE-4527-9432-40F20720201F}" type="presParOf" srcId="{01DD0F12-12F5-4D40-B8E1-50F8BA73202A}" destId="{E4533D0C-9DAF-48DA-84A6-520527060381}" srcOrd="4" destOrd="0" presId="urn:microsoft.com/office/officeart/2005/8/layout/list1#3"/>
    <dgm:cxn modelId="{DA6071B9-2FC0-4CD8-B4DB-36F3A8F22C82}" type="presParOf" srcId="{E4533D0C-9DAF-48DA-84A6-520527060381}" destId="{A4395476-9DE8-4F6F-8320-3E3F1F0BB7B7}" srcOrd="0" destOrd="0" presId="urn:microsoft.com/office/officeart/2005/8/layout/list1#3"/>
    <dgm:cxn modelId="{3D0D1DEF-9B7D-495A-B683-B026F4CE7768}" type="presParOf" srcId="{E4533D0C-9DAF-48DA-84A6-520527060381}" destId="{D2B8060E-5C25-48B8-8A2C-C7E31B9A4C0B}" srcOrd="1" destOrd="0" presId="urn:microsoft.com/office/officeart/2005/8/layout/list1#3"/>
    <dgm:cxn modelId="{0D581D70-78B9-474C-8132-8D741CA27F73}" type="presParOf" srcId="{01DD0F12-12F5-4D40-B8E1-50F8BA73202A}" destId="{34E5DCBF-B6A4-4E52-90C6-8639E330299B}" srcOrd="5" destOrd="0" presId="urn:microsoft.com/office/officeart/2005/8/layout/list1#3"/>
    <dgm:cxn modelId="{F0BEDFB6-86B6-479B-84A7-64F458E5212E}" type="presParOf" srcId="{01DD0F12-12F5-4D40-B8E1-50F8BA73202A}" destId="{84309B57-9335-4504-ADE7-0F6F02733EE1}" srcOrd="6" destOrd="0" presId="urn:microsoft.com/office/officeart/2005/8/layout/list1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CD3496-3AF3-4332-8B7C-45AA3CE368C7}" type="doc">
      <dgm:prSet loTypeId="urn:microsoft.com/office/officeart/2005/8/layout/hList6#3" loCatId="list" qsTypeId="urn:microsoft.com/office/officeart/2005/8/quickstyle/simple1#17" qsCatId="simple" csTypeId="urn:microsoft.com/office/officeart/2005/8/colors/accent1_2#15" csCatId="accent1" phldr="1"/>
      <dgm:spPr/>
      <dgm:t>
        <a:bodyPr/>
        <a:lstStyle/>
        <a:p>
          <a:endParaRPr lang="en-US"/>
        </a:p>
      </dgm:t>
    </dgm:pt>
    <dgm:pt modelId="{2654E278-C52D-4FC1-B63F-01A3EA264927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Data del prossimo aggiornamento dello stato</a:t>
          </a:r>
          <a:endParaRPr lang="it-IT" noProof="0" dirty="0"/>
        </a:p>
      </dgm:t>
    </dgm:pt>
    <dgm:pt modelId="{A263C302-C000-4E1C-B615-208DEF56C9F5}" type="parTrans" cxnId="{4CFBB0BF-4BC4-4C48-A2C4-54AB1D004104}">
      <dgm:prSet/>
      <dgm:spPr/>
    </dgm:pt>
    <dgm:pt modelId="{151E2960-8519-4946-BBE3-50E03AFF8B81}" type="sibTrans" cxnId="{4CFBB0BF-4BC4-4C48-A2C4-54AB1D004104}">
      <dgm:prSet/>
      <dgm:spPr/>
      <dgm:t>
        <a:bodyPr/>
        <a:lstStyle/>
        <a:p>
          <a:endParaRPr lang="en-US"/>
        </a:p>
      </dgm:t>
    </dgm:pt>
    <dgm:pt modelId="{4012EE83-EB04-435E-A073-6BCCD216A1A8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Elencare gli obiettivi per la verifica successiva</a:t>
          </a:r>
          <a:endParaRPr lang="it-IT" noProof="0"/>
        </a:p>
      </dgm:t>
    </dgm:pt>
    <dgm:pt modelId="{C0C28C51-2C34-4897-BFDD-2317F2161AB6}" type="parTrans" cxnId="{91203558-EDB8-4304-9E53-CE89F2E32801}">
      <dgm:prSet/>
      <dgm:spPr/>
    </dgm:pt>
    <dgm:pt modelId="{69300611-DF34-4A4F-8291-002546710DD0}" type="sibTrans" cxnId="{91203558-EDB8-4304-9E53-CE89F2E32801}">
      <dgm:prSet/>
      <dgm:spPr/>
      <dgm:t>
        <a:bodyPr/>
        <a:lstStyle/>
        <a:p>
          <a:endParaRPr lang="en-US"/>
        </a:p>
      </dgm:t>
    </dgm:pt>
    <dgm:pt modelId="{5359387A-256F-495E-99D7-2CB74FB4FA3F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Elementi specifici che saranno completati</a:t>
          </a:r>
          <a:endParaRPr lang="it-IT" noProof="0"/>
        </a:p>
      </dgm:t>
    </dgm:pt>
    <dgm:pt modelId="{E339F75B-3A6B-43DD-B4F2-62262D7AE810}" type="parTrans" cxnId="{A0813C8E-653A-4B49-B5A2-DA1BF8110015}">
      <dgm:prSet/>
      <dgm:spPr/>
    </dgm:pt>
    <dgm:pt modelId="{D88F8B5D-0B9D-492B-A70E-BA3CA009DA9D}" type="sibTrans" cxnId="{A0813C8E-653A-4B49-B5A2-DA1BF8110015}">
      <dgm:prSet/>
      <dgm:spPr/>
    </dgm:pt>
    <dgm:pt modelId="{F752AB2A-6BA0-4514-947C-CB5BDDE34182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Problemi che verranno risolti</a:t>
          </a:r>
          <a:endParaRPr lang="it-IT" noProof="0"/>
        </a:p>
      </dgm:t>
    </dgm:pt>
    <dgm:pt modelId="{CE88FDD1-1CA8-4C76-8929-F5E3F39CB90A}" type="parTrans" cxnId="{2AF96F41-0024-4CFA-8738-C0245C89C188}">
      <dgm:prSet/>
      <dgm:spPr/>
    </dgm:pt>
    <dgm:pt modelId="{7D295BE1-3088-44FA-BBEF-04D99B18BAD6}" type="sibTrans" cxnId="{2AF96F41-0024-4CFA-8738-C0245C89C188}">
      <dgm:prSet/>
      <dgm:spPr/>
    </dgm:pt>
    <dgm:pt modelId="{2FDE1719-8446-4585-9D03-FC5CF2A63F8E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Assicurarsi che chiunque sia coinvolto nel progetto comprenda il piano di azione</a:t>
          </a:r>
        </a:p>
      </dgm:t>
    </dgm:pt>
    <dgm:pt modelId="{9AB3AEB5-90F5-4CC0-ADA6-F9E09A0ECE6F}" type="parTrans" cxnId="{9D145984-011C-41B6-8C22-D8432E1D43A2}">
      <dgm:prSet/>
      <dgm:spPr/>
    </dgm:pt>
    <dgm:pt modelId="{9FD58DE4-C335-4830-8353-6F8AD364BAAA}" type="sibTrans" cxnId="{9D145984-011C-41B6-8C22-D8432E1D43A2}">
      <dgm:prSet/>
      <dgm:spPr/>
      <dgm:t>
        <a:bodyPr/>
        <a:lstStyle/>
        <a:p>
          <a:endParaRPr lang="en-US"/>
        </a:p>
      </dgm:t>
    </dgm:pt>
    <dgm:pt modelId="{2DBFB35B-F833-4E9C-A12E-A3376AB4F394}" type="pres">
      <dgm:prSet presAssocID="{77CD3496-3AF3-4332-8B7C-45AA3CE368C7}" presName="Name0" presStyleCnt="0">
        <dgm:presLayoutVars>
          <dgm:dir/>
          <dgm:resizeHandles val="exact"/>
        </dgm:presLayoutVars>
      </dgm:prSet>
      <dgm:spPr/>
    </dgm:pt>
    <dgm:pt modelId="{0A932FA0-4CF2-4A47-A9E5-C1A045D9DA4F}" type="pres">
      <dgm:prSet presAssocID="{2654E278-C52D-4FC1-B63F-01A3EA264927}" presName="node" presStyleLbl="node1" presStyleIdx="0" presStyleCnt="3">
        <dgm:presLayoutVars>
          <dgm:bulletEnabled val="1"/>
        </dgm:presLayoutVars>
      </dgm:prSet>
      <dgm:spPr/>
    </dgm:pt>
    <dgm:pt modelId="{B4015BA3-87D5-4886-BB3C-8130C5644E32}" type="pres">
      <dgm:prSet presAssocID="{151E2960-8519-4946-BBE3-50E03AFF8B81}" presName="sibTrans" presStyleCnt="0"/>
      <dgm:spPr/>
    </dgm:pt>
    <dgm:pt modelId="{1C784D20-A733-4974-A74A-FEC94FFCBC9A}" type="pres">
      <dgm:prSet presAssocID="{4012EE83-EB04-435E-A073-6BCCD216A1A8}" presName="node" presStyleLbl="node1" presStyleIdx="1" presStyleCnt="3">
        <dgm:presLayoutVars>
          <dgm:bulletEnabled val="1"/>
        </dgm:presLayoutVars>
      </dgm:prSet>
      <dgm:spPr/>
    </dgm:pt>
    <dgm:pt modelId="{9121A828-1FFD-475B-8F07-DFC798A6FC2B}" type="pres">
      <dgm:prSet presAssocID="{69300611-DF34-4A4F-8291-002546710DD0}" presName="sibTrans" presStyleCnt="0"/>
      <dgm:spPr/>
    </dgm:pt>
    <dgm:pt modelId="{BD047AB2-47B5-4DE0-8267-27E7F1DA84CC}" type="pres">
      <dgm:prSet presAssocID="{2FDE1719-8446-4585-9D03-FC5CF2A63F8E}" presName="node" presStyleLbl="node1" presStyleIdx="2" presStyleCnt="3">
        <dgm:presLayoutVars>
          <dgm:bulletEnabled val="1"/>
        </dgm:presLayoutVars>
      </dgm:prSet>
      <dgm:spPr/>
    </dgm:pt>
  </dgm:ptLst>
  <dgm:cxnLst>
    <dgm:cxn modelId="{029E5605-D3BE-4168-A565-6F290CF8AFE8}" type="presOf" srcId="{77CD3496-3AF3-4332-8B7C-45AA3CE368C7}" destId="{2DBFB35B-F833-4E9C-A12E-A3376AB4F394}" srcOrd="0" destOrd="0" presId="urn:microsoft.com/office/officeart/2005/8/layout/hList6#3"/>
    <dgm:cxn modelId="{07B0672A-1F42-4464-970E-190EF65D5AF4}" type="presOf" srcId="{2654E278-C52D-4FC1-B63F-01A3EA264927}" destId="{0A932FA0-4CF2-4A47-A9E5-C1A045D9DA4F}" srcOrd="0" destOrd="0" presId="urn:microsoft.com/office/officeart/2005/8/layout/hList6#3"/>
    <dgm:cxn modelId="{2AF96F41-0024-4CFA-8738-C0245C89C188}" srcId="{4012EE83-EB04-435E-A073-6BCCD216A1A8}" destId="{F752AB2A-6BA0-4514-947C-CB5BDDE34182}" srcOrd="1" destOrd="0" parTransId="{CE88FDD1-1CA8-4C76-8929-F5E3F39CB90A}" sibTransId="{7D295BE1-3088-44FA-BBEF-04D99B18BAD6}"/>
    <dgm:cxn modelId="{B4E3276F-57B9-4358-B314-A1615F8E8F84}" type="presOf" srcId="{2FDE1719-8446-4585-9D03-FC5CF2A63F8E}" destId="{BD047AB2-47B5-4DE0-8267-27E7F1DA84CC}" srcOrd="0" destOrd="0" presId="urn:microsoft.com/office/officeart/2005/8/layout/hList6#3"/>
    <dgm:cxn modelId="{91203558-EDB8-4304-9E53-CE89F2E32801}" srcId="{77CD3496-3AF3-4332-8B7C-45AA3CE368C7}" destId="{4012EE83-EB04-435E-A073-6BCCD216A1A8}" srcOrd="1" destOrd="0" parTransId="{C0C28C51-2C34-4897-BFDD-2317F2161AB6}" sibTransId="{69300611-DF34-4A4F-8291-002546710DD0}"/>
    <dgm:cxn modelId="{9D145984-011C-41B6-8C22-D8432E1D43A2}" srcId="{77CD3496-3AF3-4332-8B7C-45AA3CE368C7}" destId="{2FDE1719-8446-4585-9D03-FC5CF2A63F8E}" srcOrd="2" destOrd="0" parTransId="{9AB3AEB5-90F5-4CC0-ADA6-F9E09A0ECE6F}" sibTransId="{9FD58DE4-C335-4830-8353-6F8AD364BAAA}"/>
    <dgm:cxn modelId="{A0813C8E-653A-4B49-B5A2-DA1BF8110015}" srcId="{4012EE83-EB04-435E-A073-6BCCD216A1A8}" destId="{5359387A-256F-495E-99D7-2CB74FB4FA3F}" srcOrd="0" destOrd="0" parTransId="{E339F75B-3A6B-43DD-B4F2-62262D7AE810}" sibTransId="{D88F8B5D-0B9D-492B-A70E-BA3CA009DA9D}"/>
    <dgm:cxn modelId="{292F6093-DA58-4371-9F14-293B51AB23BE}" type="presOf" srcId="{F752AB2A-6BA0-4514-947C-CB5BDDE34182}" destId="{1C784D20-A733-4974-A74A-FEC94FFCBC9A}" srcOrd="0" destOrd="2" presId="urn:microsoft.com/office/officeart/2005/8/layout/hList6#3"/>
    <dgm:cxn modelId="{1CF9AD94-9DE7-421A-B749-E3DBDA0B6067}" type="presOf" srcId="{5359387A-256F-495E-99D7-2CB74FB4FA3F}" destId="{1C784D20-A733-4974-A74A-FEC94FFCBC9A}" srcOrd="0" destOrd="1" presId="urn:microsoft.com/office/officeart/2005/8/layout/hList6#3"/>
    <dgm:cxn modelId="{4CFBB0BF-4BC4-4C48-A2C4-54AB1D004104}" srcId="{77CD3496-3AF3-4332-8B7C-45AA3CE368C7}" destId="{2654E278-C52D-4FC1-B63F-01A3EA264927}" srcOrd="0" destOrd="0" parTransId="{A263C302-C000-4E1C-B615-208DEF56C9F5}" sibTransId="{151E2960-8519-4946-BBE3-50E03AFF8B81}"/>
    <dgm:cxn modelId="{2305C2E0-FB79-4366-BF8B-8EF6FF00B55B}" type="presOf" srcId="{4012EE83-EB04-435E-A073-6BCCD216A1A8}" destId="{1C784D20-A733-4974-A74A-FEC94FFCBC9A}" srcOrd="0" destOrd="0" presId="urn:microsoft.com/office/officeart/2005/8/layout/hList6#3"/>
    <dgm:cxn modelId="{5BB74D70-5000-4F5E-B5E0-EB50BBF8044A}" type="presParOf" srcId="{2DBFB35B-F833-4E9C-A12E-A3376AB4F394}" destId="{0A932FA0-4CF2-4A47-A9E5-C1A045D9DA4F}" srcOrd="0" destOrd="0" presId="urn:microsoft.com/office/officeart/2005/8/layout/hList6#3"/>
    <dgm:cxn modelId="{57AB6279-26A4-4CAA-A65A-747C3C260A1A}" type="presParOf" srcId="{2DBFB35B-F833-4E9C-A12E-A3376AB4F394}" destId="{B4015BA3-87D5-4886-BB3C-8130C5644E32}" srcOrd="1" destOrd="0" presId="urn:microsoft.com/office/officeart/2005/8/layout/hList6#3"/>
    <dgm:cxn modelId="{B89B4948-AF63-4990-A3D1-7F27C326EEA8}" type="presParOf" srcId="{2DBFB35B-F833-4E9C-A12E-A3376AB4F394}" destId="{1C784D20-A733-4974-A74A-FEC94FFCBC9A}" srcOrd="2" destOrd="0" presId="urn:microsoft.com/office/officeart/2005/8/layout/hList6#3"/>
    <dgm:cxn modelId="{2D26DB00-9E55-41D7-B618-6DCF26674700}" type="presParOf" srcId="{2DBFB35B-F833-4E9C-A12E-A3376AB4F394}" destId="{9121A828-1FFD-475B-8F07-DFC798A6FC2B}" srcOrd="3" destOrd="0" presId="urn:microsoft.com/office/officeart/2005/8/layout/hList6#3"/>
    <dgm:cxn modelId="{EE78BECA-8574-43CC-8FFA-F3424F4C2C5E}" type="presParOf" srcId="{2DBFB35B-F833-4E9C-A12E-A3376AB4F394}" destId="{BD047AB2-47B5-4DE0-8267-27E7F1DA84CC}" srcOrd="4" destOrd="0" presId="urn:microsoft.com/office/officeart/2005/8/layout/hList6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6003F-8059-4D47-80D9-9DBB8BBD625E}">
      <dsp:nvSpPr>
        <dsp:cNvPr id="0" name=""/>
        <dsp:cNvSpPr/>
      </dsp:nvSpPr>
      <dsp:spPr>
        <a:xfrm>
          <a:off x="0" y="0"/>
          <a:ext cx="8229600" cy="45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0" tIns="320040" rIns="857250" bIns="32004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500" kern="1200" noProof="0" dirty="0"/>
            <a:t>Human </a:t>
          </a:r>
          <a:r>
            <a:rPr lang="it-IT" sz="4500" kern="1200" noProof="0" dirty="0" err="1"/>
            <a:t>actions</a:t>
          </a:r>
          <a:r>
            <a:rPr lang="it-IT" sz="4500" kern="1200" noProof="0" dirty="0"/>
            <a:t> </a:t>
          </a:r>
          <a:r>
            <a:rPr lang="it-IT" sz="4500" kern="1200" noProof="0" dirty="0" err="1"/>
            <a:t>recognition</a:t>
          </a:r>
          <a:endParaRPr lang="it-IT" sz="4500" kern="1200" noProof="0" dirty="0"/>
        </a:p>
      </dsp:txBody>
      <dsp:txXfrm>
        <a:off x="40173" y="40173"/>
        <a:ext cx="8149254" cy="1291254"/>
      </dsp:txXfrm>
    </dsp:sp>
    <dsp:sp modelId="{74CFD51A-5E10-4179-ACD2-C4993AE893AE}">
      <dsp:nvSpPr>
        <dsp:cNvPr id="0" name=""/>
        <dsp:cNvSpPr/>
      </dsp:nvSpPr>
      <dsp:spPr>
        <a:xfrm>
          <a:off x="822960" y="1372398"/>
          <a:ext cx="6583680" cy="1400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noProof="0" dirty="0" err="1">
              <a:ea typeface="+mn-ea"/>
              <a:cs typeface="+mn-cs"/>
            </a:rPr>
            <a:t>Original</a:t>
          </a:r>
          <a:r>
            <a:rPr lang="it-IT" sz="3100" kern="1200" noProof="0" dirty="0">
              <a:ea typeface="+mn-ea"/>
              <a:cs typeface="+mn-cs"/>
            </a:rPr>
            <a:t> dataset </a:t>
          </a:r>
          <a:r>
            <a:rPr lang="it-IT" sz="3100" kern="1200" noProof="0" dirty="0" err="1">
              <a:ea typeface="+mn-ea"/>
              <a:cs typeface="+mn-cs"/>
            </a:rPr>
            <a:t>analysis</a:t>
          </a:r>
          <a:r>
            <a:rPr lang="it-IT" sz="3100" kern="1200" noProof="0" dirty="0">
              <a:ea typeface="+mn-ea"/>
              <a:cs typeface="+mn-cs"/>
            </a:rPr>
            <a:t>, </a:t>
          </a:r>
          <a:r>
            <a:rPr lang="it-IT" sz="3100" kern="1200" noProof="0" dirty="0" err="1">
              <a:ea typeface="+mn-ea"/>
              <a:cs typeface="+mn-cs"/>
            </a:rPr>
            <a:t>frames</a:t>
          </a:r>
          <a:r>
            <a:rPr lang="it-IT" sz="3100" kern="1200" noProof="0" dirty="0">
              <a:ea typeface="+mn-ea"/>
              <a:cs typeface="+mn-cs"/>
            </a:rPr>
            <a:t> </a:t>
          </a:r>
          <a:r>
            <a:rPr lang="it-IT" sz="3100" kern="1200" noProof="0" dirty="0" err="1">
              <a:ea typeface="+mn-ea"/>
              <a:cs typeface="+mn-cs"/>
            </a:rPr>
            <a:t>classification</a:t>
          </a:r>
          <a:r>
            <a:rPr lang="it-IT" sz="3100" kern="1200" noProof="0" dirty="0">
              <a:ea typeface="+mn-ea"/>
              <a:cs typeface="+mn-cs"/>
            </a:rPr>
            <a:t> and flow </a:t>
          </a:r>
          <a:r>
            <a:rPr lang="it-IT" sz="3100" kern="1200" noProof="0" dirty="0" err="1">
              <a:ea typeface="+mn-ea"/>
              <a:cs typeface="+mn-cs"/>
            </a:rPr>
            <a:t>extraction</a:t>
          </a:r>
          <a:endParaRPr lang="it-IT" sz="3100" kern="1200" noProof="0" dirty="0"/>
        </a:p>
      </dsp:txBody>
      <dsp:txXfrm>
        <a:off x="863973" y="1413411"/>
        <a:ext cx="6501654" cy="1318260"/>
      </dsp:txXfrm>
    </dsp:sp>
    <dsp:sp modelId="{87270A9B-AA9D-4460-9C44-522AB853E0DF}">
      <dsp:nvSpPr>
        <dsp:cNvPr id="0" name=""/>
        <dsp:cNvSpPr/>
      </dsp:nvSpPr>
      <dsp:spPr>
        <a:xfrm>
          <a:off x="822960" y="2942314"/>
          <a:ext cx="6583680" cy="1400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noProof="0" dirty="0">
              <a:ea typeface="+mn-ea"/>
              <a:cs typeface="+mn-cs"/>
            </a:rPr>
            <a:t>Deep </a:t>
          </a:r>
          <a:r>
            <a:rPr lang="it-IT" sz="3100" kern="1200" noProof="0" dirty="0" err="1">
              <a:ea typeface="+mn-ea"/>
              <a:cs typeface="+mn-cs"/>
            </a:rPr>
            <a:t>learning</a:t>
          </a:r>
          <a:r>
            <a:rPr lang="it-IT" sz="3100" kern="1200" noProof="0" dirty="0">
              <a:ea typeface="+mn-ea"/>
              <a:cs typeface="+mn-cs"/>
            </a:rPr>
            <a:t> model for a </a:t>
          </a:r>
          <a:r>
            <a:rPr lang="it-IT" sz="3100" kern="1200" noProof="0" dirty="0" err="1">
              <a:ea typeface="+mn-ea"/>
              <a:cs typeface="+mn-cs"/>
            </a:rPr>
            <a:t>supervised</a:t>
          </a:r>
          <a:r>
            <a:rPr lang="it-IT" sz="3100" kern="1200" noProof="0" dirty="0">
              <a:ea typeface="+mn-ea"/>
              <a:cs typeface="+mn-cs"/>
            </a:rPr>
            <a:t> human </a:t>
          </a:r>
          <a:r>
            <a:rPr lang="it-IT" sz="3100" kern="1200" noProof="0" dirty="0" err="1">
              <a:ea typeface="+mn-ea"/>
              <a:cs typeface="+mn-cs"/>
            </a:rPr>
            <a:t>actions</a:t>
          </a:r>
          <a:r>
            <a:rPr lang="it-IT" sz="3100" kern="1200" noProof="0" dirty="0">
              <a:ea typeface="+mn-ea"/>
              <a:cs typeface="+mn-cs"/>
            </a:rPr>
            <a:t> </a:t>
          </a:r>
          <a:r>
            <a:rPr lang="it-IT" sz="3100" kern="1200" noProof="0" dirty="0" err="1">
              <a:ea typeface="+mn-ea"/>
              <a:cs typeface="+mn-cs"/>
            </a:rPr>
            <a:t>classifier</a:t>
          </a:r>
          <a:endParaRPr lang="it-IT" sz="3100" kern="1200" noProof="0" dirty="0"/>
        </a:p>
      </dsp:txBody>
      <dsp:txXfrm>
        <a:off x="863973" y="2983327"/>
        <a:ext cx="6501654" cy="1318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7B334-C9DC-446E-AA47-A31C49F90246}">
      <dsp:nvSpPr>
        <dsp:cNvPr id="0" name=""/>
        <dsp:cNvSpPr/>
      </dsp:nvSpPr>
      <dsp:spPr>
        <a:xfrm>
          <a:off x="0" y="65924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 err="1">
              <a:ea typeface="+mn-ea"/>
              <a:cs typeface="+mn-cs"/>
            </a:rPr>
            <a:t>Temporal</a:t>
          </a:r>
          <a:r>
            <a:rPr lang="it-IT" sz="3900" kern="1200" noProof="0" dirty="0">
              <a:ea typeface="+mn-ea"/>
              <a:cs typeface="+mn-cs"/>
            </a:rPr>
            <a:t> </a:t>
          </a:r>
          <a:r>
            <a:rPr lang="it-IT" sz="3900" kern="1200" noProof="0" dirty="0" err="1">
              <a:ea typeface="+mn-ea"/>
              <a:cs typeface="+mn-cs"/>
            </a:rPr>
            <a:t>Segment</a:t>
          </a:r>
          <a:r>
            <a:rPr lang="it-IT" sz="3900" kern="1200" noProof="0" dirty="0">
              <a:ea typeface="+mn-ea"/>
              <a:cs typeface="+mn-cs"/>
            </a:rPr>
            <a:t> Networks </a:t>
          </a:r>
          <a:r>
            <a:rPr lang="it-IT" sz="3900" kern="1200" noProof="0" dirty="0" err="1">
              <a:ea typeface="+mn-ea"/>
              <a:cs typeface="+mn-cs"/>
            </a:rPr>
            <a:t>fork</a:t>
          </a:r>
          <a:endParaRPr lang="it-IT" sz="3900" kern="1200" noProof="0" dirty="0"/>
        </a:p>
      </dsp:txBody>
      <dsp:txXfrm>
        <a:off x="35640" y="101564"/>
        <a:ext cx="8158320" cy="658800"/>
      </dsp:txXfrm>
    </dsp:sp>
    <dsp:sp modelId="{EB7401C0-0B92-4E4D-BCDF-7A7D3AAF24DB}">
      <dsp:nvSpPr>
        <dsp:cNvPr id="0" name=""/>
        <dsp:cNvSpPr/>
      </dsp:nvSpPr>
      <dsp:spPr>
        <a:xfrm>
          <a:off x="0" y="908325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 err="1">
              <a:ea typeface="+mn-ea"/>
              <a:cs typeface="+mn-cs"/>
            </a:rPr>
            <a:t>Python</a:t>
          </a:r>
          <a:r>
            <a:rPr lang="it-IT" sz="3900" kern="1200" noProof="0" dirty="0">
              <a:ea typeface="+mn-ea"/>
              <a:cs typeface="+mn-cs"/>
            </a:rPr>
            <a:t> scripts for </a:t>
          </a:r>
          <a:r>
            <a:rPr lang="it-IT" sz="3900" kern="1200" noProof="0" dirty="0" err="1">
              <a:ea typeface="+mn-ea"/>
              <a:cs typeface="+mn-cs"/>
            </a:rPr>
            <a:t>pre</a:t>
          </a:r>
          <a:r>
            <a:rPr lang="it-IT" sz="3900" kern="1200" noProof="0" dirty="0">
              <a:ea typeface="+mn-ea"/>
              <a:cs typeface="+mn-cs"/>
            </a:rPr>
            <a:t>-processing</a:t>
          </a:r>
          <a:endParaRPr lang="it-IT" sz="3900" kern="1200" noProof="0" dirty="0"/>
        </a:p>
      </dsp:txBody>
      <dsp:txXfrm>
        <a:off x="35640" y="943965"/>
        <a:ext cx="8158320" cy="658800"/>
      </dsp:txXfrm>
    </dsp:sp>
    <dsp:sp modelId="{4500F630-48D5-4471-B081-E2D45FFECB33}">
      <dsp:nvSpPr>
        <dsp:cNvPr id="0" name=""/>
        <dsp:cNvSpPr/>
      </dsp:nvSpPr>
      <dsp:spPr>
        <a:xfrm>
          <a:off x="0" y="1638405"/>
          <a:ext cx="8229600" cy="1547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9530" rIns="277368" bIns="495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>
              <a:ea typeface="+mn-ea"/>
              <a:cs typeface="+mn-cs"/>
            </a:rPr>
            <a:t>Dataset </a:t>
          </a:r>
          <a:r>
            <a:rPr lang="it-IT" sz="3000" kern="1200" noProof="0" dirty="0" err="1">
              <a:ea typeface="+mn-ea"/>
              <a:cs typeface="+mn-cs"/>
            </a:rPr>
            <a:t>creation</a:t>
          </a:r>
          <a:r>
            <a:rPr lang="it-IT" sz="3000" kern="1200" noProof="0" dirty="0">
              <a:ea typeface="+mn-ea"/>
              <a:cs typeface="+mn-cs"/>
            </a:rPr>
            <a:t> and </a:t>
          </a:r>
          <a:r>
            <a:rPr lang="it-IT" sz="3000" kern="1200" noProof="0" dirty="0" err="1">
              <a:ea typeface="+mn-ea"/>
              <a:cs typeface="+mn-cs"/>
            </a:rPr>
            <a:t>analysis</a:t>
          </a:r>
          <a:endParaRPr lang="it-IT" sz="3000" kern="1200" noProof="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/>
            <a:t>Optical flow </a:t>
          </a:r>
          <a:r>
            <a:rPr lang="it-IT" sz="3000" kern="1200" noProof="0" dirty="0" err="1"/>
            <a:t>extraction</a:t>
          </a:r>
          <a:endParaRPr lang="it-IT" sz="3000" kern="1200" noProof="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/>
            <a:t>Learning </a:t>
          </a:r>
          <a:r>
            <a:rPr lang="it-IT" sz="3000" kern="1200" noProof="0" dirty="0" err="1"/>
            <a:t>splits</a:t>
          </a:r>
          <a:r>
            <a:rPr lang="it-IT" sz="3000" kern="1200" noProof="0" dirty="0"/>
            <a:t> generation</a:t>
          </a:r>
        </a:p>
      </dsp:txBody>
      <dsp:txXfrm>
        <a:off x="0" y="1638405"/>
        <a:ext cx="8229600" cy="1547910"/>
      </dsp:txXfrm>
    </dsp:sp>
    <dsp:sp modelId="{D88AA7F6-DCFD-4984-AAE1-B5E75EC69B5F}">
      <dsp:nvSpPr>
        <dsp:cNvPr id="0" name=""/>
        <dsp:cNvSpPr/>
      </dsp:nvSpPr>
      <dsp:spPr>
        <a:xfrm>
          <a:off x="0" y="3186315"/>
          <a:ext cx="8229600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49530" rIns="277368" bIns="49530" numCol="1" spcCol="1270" anchor="ctr" anchorCtr="0">
          <a:noAutofit/>
        </a:bodyPr>
        <a:lstStyle/>
        <a:p>
          <a:pPr marL="0" lvl="0" indent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noProof="0" dirty="0">
              <a:ea typeface="+mn-ea"/>
              <a:cs typeface="+mn-cs"/>
            </a:rPr>
            <a:t>Caffe: deep </a:t>
          </a:r>
          <a:r>
            <a:rPr lang="it-IT" sz="3900" kern="1200" noProof="0" dirty="0" err="1">
              <a:ea typeface="+mn-ea"/>
              <a:cs typeface="+mn-cs"/>
            </a:rPr>
            <a:t>learning</a:t>
          </a:r>
          <a:r>
            <a:rPr lang="it-IT" sz="3900" kern="1200" noProof="0" dirty="0">
              <a:ea typeface="+mn-ea"/>
              <a:cs typeface="+mn-cs"/>
            </a:rPr>
            <a:t> framework</a:t>
          </a:r>
          <a:endParaRPr lang="it-IT" sz="3900" kern="1200" noProof="0" dirty="0"/>
        </a:p>
      </dsp:txBody>
      <dsp:txXfrm>
        <a:off x="35640" y="3221955"/>
        <a:ext cx="8158320" cy="658800"/>
      </dsp:txXfrm>
    </dsp:sp>
    <dsp:sp modelId="{A4DDD52E-EDB3-4D9F-988E-E988FEDD7350}">
      <dsp:nvSpPr>
        <dsp:cNvPr id="0" name=""/>
        <dsp:cNvSpPr/>
      </dsp:nvSpPr>
      <dsp:spPr>
        <a:xfrm>
          <a:off x="0" y="3916395"/>
          <a:ext cx="8229600" cy="589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49530" rIns="277368" bIns="495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000" kern="1200" noProof="0" dirty="0" err="1"/>
            <a:t>Modified</a:t>
          </a:r>
          <a:r>
            <a:rPr lang="it-IT" sz="3000" kern="1200" noProof="0" dirty="0"/>
            <a:t> </a:t>
          </a:r>
          <a:r>
            <a:rPr lang="it-IT" sz="3000" kern="1200" noProof="0" dirty="0" err="1"/>
            <a:t>version</a:t>
          </a:r>
          <a:r>
            <a:rPr lang="it-IT" sz="3000" kern="1200" noProof="0" dirty="0"/>
            <a:t> </a:t>
          </a:r>
          <a:r>
            <a:rPr lang="it-IT" sz="3000" kern="1200" noProof="0" dirty="0" err="1"/>
            <a:t>adding</a:t>
          </a:r>
          <a:r>
            <a:rPr lang="it-IT" sz="3000" kern="1200" noProof="0" dirty="0"/>
            <a:t> </a:t>
          </a:r>
          <a:r>
            <a:rPr lang="it-IT" sz="3000" kern="1200" noProof="0" dirty="0" err="1"/>
            <a:t>VideoData</a:t>
          </a:r>
          <a:r>
            <a:rPr lang="it-IT" sz="3000" kern="1200" noProof="0" dirty="0"/>
            <a:t> </a:t>
          </a:r>
          <a:r>
            <a:rPr lang="it-IT" sz="3000" kern="1200" noProof="0" dirty="0" err="1"/>
            <a:t>layer</a:t>
          </a:r>
          <a:endParaRPr lang="it-IT" sz="3000" kern="1200" noProof="0" dirty="0"/>
        </a:p>
      </dsp:txBody>
      <dsp:txXfrm>
        <a:off x="0" y="3916395"/>
        <a:ext cx="8229600" cy="589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3F243-0CC4-4CEF-93F2-5776498F90DB}">
      <dsp:nvSpPr>
        <dsp:cNvPr id="0" name=""/>
        <dsp:cNvSpPr/>
      </dsp:nvSpPr>
      <dsp:spPr>
        <a:xfrm>
          <a:off x="0" y="1380712"/>
          <a:ext cx="8229600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70764" rIns="638708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>
              <a:ea typeface="+mn-ea"/>
              <a:cs typeface="+mn-cs"/>
            </a:rPr>
            <a:t>Verso il cliente</a:t>
          </a:r>
          <a:endParaRPr lang="it-IT" sz="1300" kern="1200" noProof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 dirty="0">
              <a:ea typeface="+mn-ea"/>
              <a:cs typeface="+mn-cs"/>
            </a:rPr>
            <a:t>Verso un servizio esterno</a:t>
          </a:r>
          <a:endParaRPr lang="it-IT" sz="1300" kern="1200" noProof="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 dirty="0">
              <a:ea typeface="+mn-ea"/>
              <a:cs typeface="+mn-cs"/>
            </a:rPr>
            <a:t>Dai servizi esterni</a:t>
          </a:r>
          <a:endParaRPr lang="it-IT" sz="1300" kern="1200" noProof="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>
              <a:ea typeface="+mn-ea"/>
              <a:cs typeface="+mn-cs"/>
            </a:rPr>
            <a:t>Da altri reparti</a:t>
          </a:r>
          <a:endParaRPr lang="it-IT" sz="1300" kern="1200" noProof="0"/>
        </a:p>
      </dsp:txBody>
      <dsp:txXfrm>
        <a:off x="0" y="1380712"/>
        <a:ext cx="8229600" cy="1187550"/>
      </dsp:txXfrm>
    </dsp:sp>
    <dsp:sp modelId="{9D1AF6DF-8EBD-4BA9-AB1C-83666B416551}">
      <dsp:nvSpPr>
        <dsp:cNvPr id="0" name=""/>
        <dsp:cNvSpPr/>
      </dsp:nvSpPr>
      <dsp:spPr>
        <a:xfrm>
          <a:off x="411480" y="1188832"/>
          <a:ext cx="57607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noProof="0">
              <a:ea typeface="+mn-ea"/>
              <a:cs typeface="+mn-cs"/>
            </a:rPr>
            <a:t>Elencare i principali risultati finali critici</a:t>
          </a:r>
          <a:endParaRPr lang="it-IT" sz="1300" kern="1200" noProof="0"/>
        </a:p>
      </dsp:txBody>
      <dsp:txXfrm>
        <a:off x="430214" y="1207566"/>
        <a:ext cx="5723252" cy="346292"/>
      </dsp:txXfrm>
    </dsp:sp>
    <dsp:sp modelId="{84309B57-9335-4504-ADE7-0F6F02733EE1}">
      <dsp:nvSpPr>
        <dsp:cNvPr id="0" name=""/>
        <dsp:cNvSpPr/>
      </dsp:nvSpPr>
      <dsp:spPr>
        <a:xfrm>
          <a:off x="0" y="2830342"/>
          <a:ext cx="822960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70764" rIns="638708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 dirty="0">
              <a:ea typeface="+mn-ea"/>
              <a:cs typeface="+mn-cs"/>
            </a:rPr>
            <a:t>Indicare il livello di confidenza sulle diapositive, se appropriato</a:t>
          </a:r>
        </a:p>
      </dsp:txBody>
      <dsp:txXfrm>
        <a:off x="0" y="2830342"/>
        <a:ext cx="8229600" cy="552825"/>
      </dsp:txXfrm>
    </dsp:sp>
    <dsp:sp modelId="{D2B8060E-5C25-48B8-8A2C-C7E31B9A4C0B}">
      <dsp:nvSpPr>
        <dsp:cNvPr id="0" name=""/>
        <dsp:cNvSpPr/>
      </dsp:nvSpPr>
      <dsp:spPr>
        <a:xfrm>
          <a:off x="411480" y="2638462"/>
          <a:ext cx="57607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noProof="0">
              <a:ea typeface="+mn-ea"/>
              <a:cs typeface="+mn-cs"/>
            </a:rPr>
            <a:t>Comprendere la propria valutazione di confidenza per ogni risultato finale</a:t>
          </a:r>
          <a:endParaRPr lang="it-IT" sz="1300" kern="1200" noProof="0"/>
        </a:p>
      </dsp:txBody>
      <dsp:txXfrm>
        <a:off x="430214" y="2657196"/>
        <a:ext cx="5723252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32FA0-4CF2-4A47-A9E5-C1A045D9DA4F}">
      <dsp:nvSpPr>
        <dsp:cNvPr id="0" name=""/>
        <dsp:cNvSpPr/>
      </dsp:nvSpPr>
      <dsp:spPr>
        <a:xfrm rot="16200000">
          <a:off x="-3312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 dirty="0">
              <a:ea typeface="+mn-ea"/>
              <a:cs typeface="+mn-cs"/>
            </a:rPr>
            <a:t>Data del prossimo aggiornamento dello stato</a:t>
          </a:r>
          <a:endParaRPr lang="it-IT" sz="2100" kern="1200" noProof="0" dirty="0"/>
        </a:p>
      </dsp:txBody>
      <dsp:txXfrm rot="5400000">
        <a:off x="964800" y="914400"/>
        <a:ext cx="1980000" cy="2743200"/>
      </dsp:txXfrm>
    </dsp:sp>
    <dsp:sp modelId="{1C784D20-A733-4974-A74A-FEC94FFCBC9A}">
      <dsp:nvSpPr>
        <dsp:cNvPr id="0" name=""/>
        <dsp:cNvSpPr/>
      </dsp:nvSpPr>
      <dsp:spPr>
        <a:xfrm rot="16200000">
          <a:off x="18288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>
              <a:ea typeface="+mn-ea"/>
              <a:cs typeface="+mn-cs"/>
            </a:rPr>
            <a:t>Elencare gli obiettivi per la verifica successiva</a:t>
          </a:r>
          <a:endParaRPr lang="it-IT" sz="2100" kern="1200" noProof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noProof="0">
              <a:ea typeface="+mn-ea"/>
              <a:cs typeface="+mn-cs"/>
            </a:rPr>
            <a:t>Elementi specifici che saranno completati</a:t>
          </a:r>
          <a:endParaRPr lang="it-IT" sz="1600" kern="1200" noProof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noProof="0">
              <a:ea typeface="+mn-ea"/>
              <a:cs typeface="+mn-cs"/>
            </a:rPr>
            <a:t>Problemi che verranno risolti</a:t>
          </a:r>
          <a:endParaRPr lang="it-IT" sz="1600" kern="1200" noProof="0"/>
        </a:p>
      </dsp:txBody>
      <dsp:txXfrm rot="5400000">
        <a:off x="3124800" y="914400"/>
        <a:ext cx="1980000" cy="2743200"/>
      </dsp:txXfrm>
    </dsp:sp>
    <dsp:sp modelId="{BD047AB2-47B5-4DE0-8267-27E7F1DA84CC}">
      <dsp:nvSpPr>
        <dsp:cNvPr id="0" name=""/>
        <dsp:cNvSpPr/>
      </dsp:nvSpPr>
      <dsp:spPr>
        <a:xfrm rot="16200000">
          <a:off x="39888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 dirty="0">
              <a:ea typeface="+mn-ea"/>
              <a:cs typeface="+mn-cs"/>
            </a:rPr>
            <a:t>Assicurarsi che chiunque sia coinvolto nel progetto comprenda il piano di azione</a:t>
          </a:r>
        </a:p>
      </dsp:txBody>
      <dsp:txXfrm rot="5400000">
        <a:off x="5284800" y="914400"/>
        <a:ext cx="1980000" cy="2743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#3" minVer="12.0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w" for="ch" forName="compNode" refType="w"/>
      <dgm:constr type="h" for="ch" forName="compNode" refType="h"/>
      <dgm:constr type="primFontSz" for="des" forName="textNode" op="equ"/>
      <dgm:constr type="primFontSz" for="des" forName="childNode" op="equ"/>
      <dgm:constr type="primFontSz" for="des" forName="textNode" refType="primFontSz" refFor="des" refForName="childNode" op="gte"/>
    </dgm:constrLst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</dgm:layoutNode>
        <dgm:layoutNode name="textNode" styleLbl="bgShp">
          <dgm:alg type="tx"/>
          <dgm:shape xmlns:r="http://schemas.openxmlformats.org/officeDocument/2006/relationships" type="roundRect" r:blip="" hideGeom="1">
            <dgm:adjLst>
              <dgm:adj idx="1" val="0.1"/>
            </dgm:adjLst>
          </dgm:shape>
          <dgm:constrLst>
            <dgm:constr type="primFontSz" val="100"/>
            <dgm:constr type="lMarg" refType="primFontSz" fact="1.5"/>
            <dgm:constr type="rMarg" refType="primFontSz" fact="1.5"/>
          </dgm:constrLst>
          <dgm:ruleLst>
            <dgm:rule type="primFontSz" val="2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constr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100"/>
                </dgm:constrLst>
                <dgm:ruleLst>
                  <dgm:rule type="primFontSz" val="2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constrLst>
                      <dgm:constr type="h" val="10"/>
                      <dgm:constr type="w" val="7"/>
                    </dgm:constrLst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constrLst>
              <dgm:constr type="h" val="7"/>
              <dgm:constr type="w" val="7"/>
            </dgm:constr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#3" minVer="12.0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2"/>
      <dgm:constr type="h" for="ch" forName="parentText" op="equ"/>
      <dgm:constr type="primFontSz" for="ch" forName="parentText" op="equ" val="100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2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 ptType="node"/>
        <dgm:constrLst>
          <dgm:constr type="tMarg" refType="primFontSz" fact="0.1"/>
          <dgm:constr type="bMarg" refType="primFontSz" fact="0.1"/>
        </dgm:constrLst>
        <dgm:ruleLst>
          <dgm:rule type="h" val="INF" fact="NaN" max="NaN"/>
          <dgm:rule type="primFontSz" val="2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  <dgm:rule type="primFontSz" val="2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constr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#3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#3" minVer="12.0">
  <dgm:title val=""/>
  <dgm:desc val=""/>
  <dgm:catLst>
    <dgm:cat type="list" pri="18000"/>
  </dgm:catLst>
  <dgm:sampData>
    <dgm:dataModel>
      <dgm:ptLst>
        <dgm:pt modelId="0" type="doc">
          <dgm:prSet phldr="1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ptType="node" refType="h"/>
      <dgm:constr type="w" for="ch" ptType="node" op="equ"/>
      <dgm:constr type="primFontSz" for="ch" ptType="node" op="equ"/>
      <dgm:constr type="w" for="ch" ptType="sibTrans" op="equ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w" val="55"/>
          <dgm:constr type="primFontSz" val="100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2" fact="NaN" max="NaN"/>
        </dgm:ruleLst>
      </dgm:layoutNode>
      <dgm:forEach name="sibTransForEach" axis="followSib" ptType="sibTrans" cnt="1">
        <dgm:layoutNode name="sibTrans">
          <dgm:alg type="sp"/>
          <dgm:constrLst>
            <dgm:constr type="w" val="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4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6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5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7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7/16/2018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63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6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7/16/2018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algn="ctr"/>
            <a:fld id="{49598980-D22C-4904-9F8F-3DB09B2ECD84}" type="slidenum">
              <a:rPr lang="en-US" sz="1300" smtClean="0">
                <a:solidFill>
                  <a:srgbClr val="FFFFFF"/>
                </a:solidFill>
              </a:rPr>
              <a:pPr algn="ctr"/>
              <a:t>‹N›</a:t>
            </a:fld>
            <a:endParaRPr lang="en-US" sz="1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43322F5-8315-491F-87B4-2E3F0268E3B6}" type="datetime1">
              <a:rPr lang="en-US" smtClean="0"/>
              <a:pPr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1">
                  <a:tint val="95000"/>
                  <a:satMod val="200000"/>
                  <a:alpha val="10000"/>
                </a:schemeClr>
              </a:gs>
              <a:gs pos="70000">
                <a:schemeClr val="tx1">
                  <a:tint val="80000"/>
                  <a:satMod val="200000"/>
                  <a:alpha val="8000"/>
                </a:schemeClr>
              </a:gs>
              <a:gs pos="100000">
                <a:schemeClr val="tx1">
                  <a:tint val="50000"/>
                  <a:satMod val="175000"/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CAC850C8-E7C9-4F2C-A162-59CF68B1B13C}" type="datetime1">
              <a:rPr lang="en-US" smtClean="0"/>
              <a:pPr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2E9192D-7D89-47BF-B02C-29AE4CEF5323}" type="datetime1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68" y="352044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1576" y="352044"/>
            <a:ext cx="502920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1576" y="3488436"/>
            <a:ext cx="502920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828800" y="352044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" y="3488436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4AEBA9AF-F1C1-4FDF-9348-FB02DE1BEFCE}" type="datetime1">
              <a:rPr lang="en-US" smtClean="0"/>
              <a:pPr/>
              <a:t>7/16/2018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EA1243F-3000-4347-94A4-FBDEAD3122CB}" type="slidenum">
              <a:rPr lang="en-US" smtClean="0"/>
              <a:pPr algn="ctr"/>
              <a:t>‹N›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CD6-8107-480F-9A5B-88D74ACC9ACE}" type="datetime1">
              <a:rPr lang="en-US" smtClean="0"/>
              <a:pPr/>
              <a:t>7/16/2018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3C3F34B-1E76-4A74-B05B-C7E9FDCE7086}" type="datetime1">
              <a:rPr lang="en-US" smtClean="0"/>
              <a:pPr/>
              <a:t>7/16/2018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935B0FF7-8660-4A38-9AF0-4D43C21C83DF}" type="datetime1">
              <a:rPr lang="en-US" smtClean="0"/>
              <a:pPr/>
              <a:t>7/16/2018</a:t>
            </a:fld>
            <a:endParaRPr lang="en-US" sz="9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FEA1243F-3000-4347-94A4-FBDEAD3122CB}" type="slidenum">
              <a:rPr lang="en-US" sz="900" smtClean="0"/>
              <a:pPr/>
              <a:t>‹N›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7168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5856" y="381000"/>
            <a:ext cx="7315200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5856" y="5867400"/>
            <a:ext cx="7324344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2116474E-A1D6-4691-A6B1-81478C4043AF}" type="datetime1">
              <a:rPr lang="en-US" smtClean="0"/>
              <a:pPr/>
              <a:t>7/16/2018</a:t>
            </a:fld>
            <a:endParaRPr lang="en-US" sz="9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pPr algn="ctr"/>
            <a:fld id="{FEA1243F-3000-4347-94A4-FBDEAD3122CB}" type="slidenum">
              <a:rPr lang="en-US" sz="900" smtClean="0"/>
              <a:pPr algn="ctr"/>
              <a:t>‹N›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1">
                  <a:tint val="95000"/>
                  <a:satMod val="200000"/>
                  <a:alpha val="10000"/>
                </a:schemeClr>
              </a:gs>
              <a:gs pos="70000">
                <a:schemeClr val="tx1">
                  <a:tint val="80000"/>
                  <a:satMod val="200000"/>
                  <a:alpha val="8000"/>
                </a:schemeClr>
              </a:gs>
              <a:gs pos="100000">
                <a:schemeClr val="tx1">
                  <a:tint val="50000"/>
                  <a:satMod val="175000"/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64072A0B-F28E-4A8A-BF94-4A452569ADAF}" type="datetime1">
              <a:rPr lang="en-US" smtClean="0"/>
              <a:pPr/>
              <a:t>7/16/2018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ctr"/>
            <a:fld id="{49598980-D22C-4904-9F8F-3DB09B2ECD84}" type="slidenum">
              <a:rPr lang="en-US" sz="1200" smtClean="0">
                <a:solidFill>
                  <a:schemeClr val="tx1"/>
                </a:solidFill>
              </a:rPr>
              <a:pPr algn="ctr"/>
              <a:t>‹N›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marL="484632" algn="l" rtl="0" eaLnBrk="1" latinLnBrk="0" hangingPunct="1">
        <a:spcBef>
          <a:spcPct val="0"/>
        </a:spcBef>
        <a:buNone/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541338" y="776288"/>
            <a:ext cx="8061325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Action Classification in the Epic Kitchen Scenario using Deep Learning and RGB data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23528" y="2249488"/>
            <a:ext cx="8279135" cy="1752600"/>
          </a:xfrm>
        </p:spPr>
        <p:txBody>
          <a:bodyPr>
            <a:noAutofit/>
          </a:bodyPr>
          <a:lstStyle/>
          <a:p>
            <a:r>
              <a:rPr lang="it-IT" sz="2500" noProof="0" dirty="0"/>
              <a:t>Edoardo Balducci, Enrico Corradini, Alessandro Mentuccia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Obiettivi per la verifica successiva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F7075"/>
                </a:solidFill>
              </a:rPr>
              <a:t>Problem</a:t>
            </a:r>
            <a:r>
              <a:rPr lang="it-IT" dirty="0">
                <a:solidFill>
                  <a:srgbClr val="AF7075"/>
                </a:solidFill>
              </a:rPr>
              <a:t> i</a:t>
            </a:r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AF7075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</a:rPr>
              <a:t>ntroduction</a:t>
            </a:r>
            <a:endParaRPr lang="it-IT" noProof="0" dirty="0">
              <a:solidFill>
                <a:srgbClr val="AF7075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noProof="0" dirty="0"/>
              <a:t>Epic </a:t>
            </a:r>
            <a:r>
              <a:rPr lang="it-IT" sz="2400" noProof="0" dirty="0" err="1"/>
              <a:t>Kitchens</a:t>
            </a:r>
            <a:r>
              <a:rPr lang="it-IT" sz="2400" noProof="0" dirty="0"/>
              <a:t> Dataset: </a:t>
            </a:r>
            <a:r>
              <a:rPr lang="it-IT" sz="2400" noProof="0" dirty="0" err="1"/>
              <a:t>daily</a:t>
            </a:r>
            <a:r>
              <a:rPr lang="it-IT" sz="2400" noProof="0" dirty="0"/>
              <a:t> </a:t>
            </a:r>
            <a:r>
              <a:rPr lang="it-IT" sz="2400" noProof="0" dirty="0" err="1"/>
              <a:t>kitchen</a:t>
            </a:r>
            <a:r>
              <a:rPr lang="it-IT" sz="2400" noProof="0" dirty="0"/>
              <a:t> </a:t>
            </a:r>
            <a:r>
              <a:rPr lang="it-IT" sz="2400" noProof="0" dirty="0" err="1"/>
              <a:t>actions</a:t>
            </a:r>
            <a:r>
              <a:rPr lang="it-IT" sz="2400" noProof="0" dirty="0"/>
              <a:t> </a:t>
            </a:r>
            <a:r>
              <a:rPr lang="en-US" sz="2400" dirty="0"/>
              <a:t>videos </a:t>
            </a:r>
          </a:p>
          <a:p>
            <a:r>
              <a:rPr lang="it-IT" sz="2400" dirty="0"/>
              <a:t>32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kitchens</a:t>
            </a:r>
            <a:r>
              <a:rPr lang="it-IT" sz="2400" dirty="0"/>
              <a:t> </a:t>
            </a:r>
            <a:r>
              <a:rPr lang="it-IT" sz="2400" dirty="0" err="1"/>
              <a:t>along</a:t>
            </a:r>
            <a:r>
              <a:rPr lang="it-IT" sz="2400" dirty="0"/>
              <a:t> with first-</a:t>
            </a:r>
            <a:r>
              <a:rPr lang="it-IT" sz="2400" dirty="0" err="1"/>
              <a:t>person</a:t>
            </a:r>
            <a:r>
              <a:rPr lang="it-IT" sz="2400" dirty="0"/>
              <a:t> </a:t>
            </a:r>
            <a:r>
              <a:rPr lang="it-IT" sz="2400" dirty="0" err="1"/>
              <a:t>shooted</a:t>
            </a:r>
            <a:r>
              <a:rPr lang="it-IT" sz="2400" dirty="0"/>
              <a:t> </a:t>
            </a:r>
            <a:r>
              <a:rPr lang="it-IT" sz="2400" dirty="0" err="1"/>
              <a:t>videos</a:t>
            </a:r>
            <a:endParaRPr lang="it-IT" sz="2400" dirty="0"/>
          </a:p>
          <a:p>
            <a:r>
              <a:rPr lang="it-IT" sz="2400" noProof="0" dirty="0" err="1"/>
              <a:t>Need</a:t>
            </a:r>
            <a:r>
              <a:rPr lang="it-IT" sz="2400" noProof="0" dirty="0"/>
              <a:t> of a </a:t>
            </a:r>
            <a:r>
              <a:rPr lang="it-IT" sz="2400" noProof="0" dirty="0" err="1"/>
              <a:t>classifier</a:t>
            </a:r>
            <a:r>
              <a:rPr lang="it-IT" sz="2400" noProof="0" dirty="0"/>
              <a:t> </a:t>
            </a:r>
            <a:r>
              <a:rPr lang="it-IT" sz="2400" noProof="0" dirty="0" err="1"/>
              <a:t>able</a:t>
            </a:r>
            <a:r>
              <a:rPr lang="it-IT" sz="2400" noProof="0" dirty="0"/>
              <a:t> to </a:t>
            </a:r>
            <a:r>
              <a:rPr lang="it-IT" sz="2400" noProof="0" dirty="0" err="1"/>
              <a:t>recognize</a:t>
            </a:r>
            <a:r>
              <a:rPr lang="it-IT" sz="2400" noProof="0" dirty="0"/>
              <a:t> </a:t>
            </a:r>
            <a:r>
              <a:rPr lang="it-IT" sz="2400" noProof="0" dirty="0" err="1"/>
              <a:t>actions</a:t>
            </a:r>
            <a:r>
              <a:rPr lang="it-IT" sz="2400" noProof="0" dirty="0"/>
              <a:t> from </a:t>
            </a:r>
            <a:r>
              <a:rPr lang="it-IT" sz="2400" noProof="0" dirty="0" err="1"/>
              <a:t>videos</a:t>
            </a:r>
            <a:endParaRPr lang="it-IT" sz="24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72EBD44-B122-40CF-A748-BF336B3D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03" y="3356992"/>
            <a:ext cx="5698194" cy="32099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>
                <a:ln w="0"/>
                <a:solidFill>
                  <a:srgbClr val="CC4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 of art (1)</a:t>
            </a:r>
            <a:endParaRPr lang="it-IT" b="0" noProof="0" dirty="0">
              <a:ln w="0"/>
              <a:solidFill>
                <a:srgbClr val="CC475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0A2F8A-8D35-48AF-BE47-BE49EA2931E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815115"/>
            <a:ext cx="7427168" cy="2146220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F17F557-DC20-463D-A9BA-77F1CF7B3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59632" y="3488436"/>
            <a:ext cx="7427168" cy="3017520"/>
          </a:xfrm>
        </p:spPr>
        <p:txBody>
          <a:bodyPr>
            <a:normAutofit/>
          </a:bodyPr>
          <a:lstStyle/>
          <a:p>
            <a:r>
              <a:rPr lang="it-IT" dirty="0"/>
              <a:t>Classes and </a:t>
            </a:r>
            <a:r>
              <a:rPr lang="it-IT" dirty="0" err="1"/>
              <a:t>related</a:t>
            </a:r>
            <a:r>
              <a:rPr lang="it-IT" dirty="0"/>
              <a:t> images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annotated</a:t>
            </a:r>
            <a:r>
              <a:rPr lang="it-IT" dirty="0"/>
              <a:t> by Epic </a:t>
            </a:r>
            <a:r>
              <a:rPr lang="it-IT" dirty="0" err="1"/>
              <a:t>Kitchens</a:t>
            </a:r>
            <a:r>
              <a:rPr lang="it-IT" dirty="0"/>
              <a:t>’ </a:t>
            </a:r>
            <a:r>
              <a:rPr lang="it-IT" dirty="0" err="1"/>
              <a:t>creators</a:t>
            </a:r>
            <a:endParaRPr lang="it-IT" dirty="0"/>
          </a:p>
          <a:p>
            <a:r>
              <a:rPr lang="it-IT" dirty="0"/>
              <a:t>Epic </a:t>
            </a:r>
            <a:r>
              <a:rPr lang="it-IT" dirty="0" err="1"/>
              <a:t>Kitchens</a:t>
            </a:r>
            <a:r>
              <a:rPr lang="it-IT" dirty="0"/>
              <a:t> dataset </a:t>
            </a:r>
            <a:r>
              <a:rPr lang="it-IT" dirty="0" err="1"/>
              <a:t>contains</a:t>
            </a:r>
            <a:r>
              <a:rPr lang="it-IT" dirty="0"/>
              <a:t> a </a:t>
            </a:r>
            <a:r>
              <a:rPr lang="it-IT" dirty="0" err="1"/>
              <a:t>total</a:t>
            </a:r>
            <a:r>
              <a:rPr lang="it-IT" dirty="0"/>
              <a:t> of 125 </a:t>
            </a:r>
            <a:r>
              <a:rPr lang="it-IT" dirty="0" err="1"/>
              <a:t>verb</a:t>
            </a:r>
            <a:r>
              <a:rPr lang="it-IT" dirty="0"/>
              <a:t> classes</a:t>
            </a:r>
          </a:p>
          <a:p>
            <a:r>
              <a:rPr lang="en-US" dirty="0"/>
              <a:t>“Scaling Egocentric Vision: The EPIC-KITCHENS Dataset” paper about their experiment</a:t>
            </a:r>
          </a:p>
        </p:txBody>
      </p:sp>
    </p:spTree>
    <p:extLst>
      <p:ext uri="{BB962C8B-B14F-4D97-AF65-F5344CB8AC3E}">
        <p14:creationId xmlns:p14="http://schemas.microsoft.com/office/powerpoint/2010/main" val="19161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>
                <a:ln w="0"/>
                <a:solidFill>
                  <a:srgbClr val="CC475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 of art (2)</a:t>
            </a:r>
            <a:endParaRPr lang="it-IT" b="0" noProof="0" dirty="0">
              <a:ln w="0"/>
              <a:solidFill>
                <a:srgbClr val="CC475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70A2F8A-8D35-48AF-BE47-BE49EA2931E9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63475"/>
            <a:ext cx="7427168" cy="2649501"/>
          </a:xfrm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F17F557-DC20-463D-A9BA-77F1CF7B3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59632" y="3488436"/>
            <a:ext cx="7427168" cy="3017520"/>
          </a:xfrm>
        </p:spPr>
        <p:txBody>
          <a:bodyPr>
            <a:normAutofit fontScale="92500" lnSpcReduction="10000"/>
          </a:bodyPr>
          <a:lstStyle/>
          <a:p>
            <a:r>
              <a:rPr lang="it-IT" dirty="0" err="1"/>
              <a:t>Temporal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Networks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Caffe, </a:t>
            </a:r>
            <a:r>
              <a:rPr lang="it-IT" dirty="0" err="1"/>
              <a:t>adding</a:t>
            </a:r>
            <a:r>
              <a:rPr lang="it-IT" dirty="0"/>
              <a:t> the </a:t>
            </a:r>
            <a:r>
              <a:rPr lang="it-IT" dirty="0" err="1"/>
              <a:t>VideoData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, </a:t>
            </a:r>
            <a:r>
              <a:rPr lang="it-IT" dirty="0" err="1"/>
              <a:t>developed</a:t>
            </a:r>
            <a:r>
              <a:rPr lang="it-IT" dirty="0"/>
              <a:t> for </a:t>
            </a:r>
            <a:r>
              <a:rPr lang="it-IT" dirty="0" err="1"/>
              <a:t>actions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/>
          </a:p>
          <a:p>
            <a:r>
              <a:rPr lang="it-IT" dirty="0" err="1"/>
              <a:t>Temporal</a:t>
            </a:r>
            <a:r>
              <a:rPr lang="it-IT" dirty="0"/>
              <a:t> </a:t>
            </a:r>
            <a:r>
              <a:rPr lang="it-IT" dirty="0" err="1"/>
              <a:t>Segment</a:t>
            </a:r>
            <a:r>
              <a:rPr lang="it-IT" dirty="0"/>
              <a:t> Networks </a:t>
            </a:r>
            <a:r>
              <a:rPr lang="it-IT" dirty="0" err="1"/>
              <a:t>uses</a:t>
            </a:r>
            <a:r>
              <a:rPr lang="it-IT" dirty="0"/>
              <a:t> RGB and FLOW </a:t>
            </a:r>
            <a:r>
              <a:rPr lang="it-IT" dirty="0" err="1"/>
              <a:t>frames</a:t>
            </a:r>
            <a:r>
              <a:rPr lang="it-IT" dirty="0"/>
              <a:t>, </a:t>
            </a:r>
            <a:r>
              <a:rPr lang="it-IT" dirty="0" err="1"/>
              <a:t>enabling</a:t>
            </a:r>
            <a:r>
              <a:rPr lang="it-IT" dirty="0"/>
              <a:t> </a:t>
            </a:r>
            <a:r>
              <a:rPr lang="it-IT" dirty="0" err="1"/>
              <a:t>parallel</a:t>
            </a:r>
            <a:r>
              <a:rPr lang="it-IT" dirty="0"/>
              <a:t> processing with Open MPI </a:t>
            </a:r>
            <a:r>
              <a:rPr lang="it-IT" dirty="0" err="1"/>
              <a:t>library</a:t>
            </a:r>
            <a:endParaRPr lang="it-IT" dirty="0"/>
          </a:p>
          <a:p>
            <a:r>
              <a:rPr lang="it-IT" dirty="0"/>
              <a:t>Dense Flow for X and Y </a:t>
            </a:r>
            <a:r>
              <a:rPr lang="it-IT" dirty="0" err="1"/>
              <a:t>flows</a:t>
            </a:r>
            <a:r>
              <a:rPr lang="it-IT" dirty="0"/>
              <a:t> </a:t>
            </a:r>
            <a:r>
              <a:rPr lang="it-IT" dirty="0" err="1"/>
              <a:t>extraction</a:t>
            </a:r>
            <a:r>
              <a:rPr lang="it-IT" dirty="0"/>
              <a:t>,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OpenCV’s</a:t>
            </a:r>
            <a:r>
              <a:rPr lang="it-IT" dirty="0"/>
              <a:t> </a:t>
            </a:r>
            <a:r>
              <a:rPr lang="it-IT" dirty="0" err="1"/>
              <a:t>cuda</a:t>
            </a:r>
            <a:r>
              <a:rPr lang="it-IT" dirty="0"/>
              <a:t>::</a:t>
            </a:r>
            <a:r>
              <a:rPr lang="it-IT" dirty="0" err="1"/>
              <a:t>DenseOpticalFlow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authors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 </a:t>
            </a:r>
            <a:r>
              <a:rPr lang="it-IT" dirty="0" err="1"/>
              <a:t>pre-trained</a:t>
            </a:r>
            <a:r>
              <a:rPr lang="it-IT" dirty="0"/>
              <a:t> model for </a:t>
            </a:r>
            <a:r>
              <a:rPr lang="it-IT" dirty="0" err="1"/>
              <a:t>actions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2063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Goal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97436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Technology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658481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 (1)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r>
              <a:rPr lang="it-IT" sz="2500" dirty="0" err="1"/>
              <a:t>Huge</a:t>
            </a:r>
            <a:r>
              <a:rPr lang="it-IT" sz="2500" dirty="0"/>
              <a:t> dataset: 32 </a:t>
            </a:r>
            <a:r>
              <a:rPr lang="it-IT" sz="2500" dirty="0" err="1"/>
              <a:t>different</a:t>
            </a:r>
            <a:r>
              <a:rPr lang="it-IT" sz="2500" dirty="0"/>
              <a:t> </a:t>
            </a:r>
            <a:r>
              <a:rPr lang="it-IT" sz="2500" dirty="0" err="1"/>
              <a:t>kitchens</a:t>
            </a:r>
            <a:r>
              <a:rPr lang="it-IT" sz="2500" dirty="0"/>
              <a:t>, 1 TB</a:t>
            </a:r>
          </a:p>
          <a:p>
            <a:pPr lvl="1"/>
            <a:r>
              <a:rPr lang="it-IT" sz="2500" dirty="0" err="1"/>
              <a:t>Working</a:t>
            </a:r>
            <a:r>
              <a:rPr lang="it-IT" sz="2500" dirty="0"/>
              <a:t> </a:t>
            </a:r>
            <a:r>
              <a:rPr lang="it-IT" sz="2500" dirty="0" err="1"/>
              <a:t>only</a:t>
            </a:r>
            <a:r>
              <a:rPr lang="it-IT" sz="2500" dirty="0"/>
              <a:t> on one </a:t>
            </a:r>
            <a:r>
              <a:rPr lang="it-IT" sz="2500" dirty="0" err="1"/>
              <a:t>kitchen</a:t>
            </a:r>
            <a:r>
              <a:rPr lang="it-IT" sz="2500" dirty="0"/>
              <a:t>: 60 GB</a:t>
            </a:r>
          </a:p>
          <a:p>
            <a:pPr lvl="1"/>
            <a:r>
              <a:rPr lang="it-IT" sz="2500" dirty="0"/>
              <a:t>No free cloud storage for Google </a:t>
            </a:r>
            <a:r>
              <a:rPr lang="it-IT" sz="2500" dirty="0" err="1"/>
              <a:t>Colab</a:t>
            </a:r>
            <a:r>
              <a:rPr lang="it-IT" sz="2500" dirty="0"/>
              <a:t>: </a:t>
            </a:r>
            <a:r>
              <a:rPr lang="it-IT" sz="2500" dirty="0" err="1"/>
              <a:t>working</a:t>
            </a:r>
            <a:r>
              <a:rPr lang="it-IT" sz="2500" dirty="0"/>
              <a:t> </a:t>
            </a:r>
            <a:r>
              <a:rPr lang="it-IT" sz="2500" dirty="0" err="1"/>
              <a:t>locally</a:t>
            </a:r>
            <a:r>
              <a:rPr lang="it-IT" sz="2500" dirty="0"/>
              <a:t>, </a:t>
            </a:r>
            <a:r>
              <a:rPr lang="it-IT" sz="2500" dirty="0" err="1"/>
              <a:t>limited</a:t>
            </a:r>
            <a:r>
              <a:rPr lang="it-IT" sz="2500" dirty="0"/>
              <a:t> hardware and time</a:t>
            </a:r>
          </a:p>
          <a:p>
            <a:r>
              <a:rPr lang="en-US" sz="2800" dirty="0"/>
              <a:t>Many classes are difficult to distinguish from others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noProof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C6836A5-3A56-4FCD-89E8-E3D6F4BA2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61" y="4202604"/>
            <a:ext cx="3754760" cy="21079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CDC2701-702C-48C6-8418-6AE1D9358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31" y="4202604"/>
            <a:ext cx="3754759" cy="210793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977E7B-0832-4AD7-B514-F2DB335D9EE0}"/>
              </a:ext>
            </a:extLst>
          </p:cNvPr>
          <p:cNvSpPr txBox="1"/>
          <p:nvPr/>
        </p:nvSpPr>
        <p:spPr>
          <a:xfrm>
            <a:off x="2339553" y="634222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D0E340D-BDFA-40ED-AF8C-DB0D9F5531AB}"/>
              </a:ext>
            </a:extLst>
          </p:cNvPr>
          <p:cNvSpPr txBox="1"/>
          <p:nvPr/>
        </p:nvSpPr>
        <p:spPr>
          <a:xfrm>
            <a:off x="6270438" y="6342227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TAKE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 (2)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>
            <a:normAutofit/>
          </a:bodyPr>
          <a:lstStyle/>
          <a:p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for </a:t>
            </a:r>
            <a:r>
              <a:rPr lang="it-IT" dirty="0" err="1"/>
              <a:t>many</a:t>
            </a:r>
            <a:r>
              <a:rPr lang="it-IT" dirty="0"/>
              <a:t> classes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one </a:t>
            </a:r>
            <a:r>
              <a:rPr lang="it-IT" dirty="0" err="1"/>
              <a:t>kitchen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dataset</a:t>
            </a:r>
          </a:p>
          <a:p>
            <a:pPr lvl="1"/>
            <a:r>
              <a:rPr lang="it-IT" noProof="0" dirty="0"/>
              <a:t>Highly </a:t>
            </a:r>
            <a:r>
              <a:rPr lang="it-IT" noProof="0" dirty="0" err="1"/>
              <a:t>unbalanced</a:t>
            </a:r>
            <a:r>
              <a:rPr lang="it-IT" noProof="0" dirty="0"/>
              <a:t> dataset</a:t>
            </a:r>
          </a:p>
          <a:p>
            <a:pPr lvl="1"/>
            <a:r>
              <a:rPr lang="it-IT" dirty="0"/>
              <a:t>Some classes </a:t>
            </a:r>
            <a:r>
              <a:rPr lang="it-IT" dirty="0" err="1"/>
              <a:t>grouped</a:t>
            </a:r>
            <a:r>
              <a:rPr lang="it-IT" dirty="0"/>
              <a:t> </a:t>
            </a:r>
            <a:r>
              <a:rPr lang="it-IT" dirty="0" err="1"/>
              <a:t>together</a:t>
            </a:r>
            <a:endParaRPr lang="it-IT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DD391B-2434-4067-B6D9-92EBBAA789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" y="4375209"/>
            <a:ext cx="3888432" cy="207956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EBFDD98-04B2-4992-AE1F-F93F5AE3DC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02" y="4374190"/>
            <a:ext cx="3890338" cy="2080585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AB77E1C5-78F6-4EC3-AF33-4E80048B0EA0}"/>
              </a:ext>
            </a:extLst>
          </p:cNvPr>
          <p:cNvSpPr/>
          <p:nvPr/>
        </p:nvSpPr>
        <p:spPr>
          <a:xfrm>
            <a:off x="4060364" y="5054442"/>
            <a:ext cx="100811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Consegne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Deluxe">
      <a:dk1>
        <a:sysClr val="windowText" lastClr="000000"/>
      </a:dk1>
      <a:lt1>
        <a:sysClr val="window" lastClr="FFFFFF"/>
      </a:lt1>
      <a:dk2>
        <a:srgbClr val="30356E"/>
      </a:dk2>
      <a:lt2>
        <a:srgbClr val="FFF9E5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FA7D7A"/>
      </a:hlink>
      <a:folHlink>
        <a:srgbClr val="FFCF3E"/>
      </a:folHlink>
    </a:clrScheme>
    <a:fontScheme name="Office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C998D24-B32B-4853-8638-78CCA5F65A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per la segnalazione dell'avanzamento o dello stato</Template>
  <TotalTime>399</TotalTime>
  <Words>364</Words>
  <Application>Microsoft Office PowerPoint</Application>
  <PresentationFormat>Presentazione su schermo (4:3)</PresentationFormat>
  <Paragraphs>65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Calibri</vt:lpstr>
      <vt:lpstr>Cambria</vt:lpstr>
      <vt:lpstr>Verdana</vt:lpstr>
      <vt:lpstr>Wingdings 2</vt:lpstr>
      <vt:lpstr>Verve</vt:lpstr>
      <vt:lpstr>Human Action Classification in the Epic Kitchen Scenario using Deep Learning and RGB data</vt:lpstr>
      <vt:lpstr>Problem introduction</vt:lpstr>
      <vt:lpstr>State of art (1)</vt:lpstr>
      <vt:lpstr>State of art (2)</vt:lpstr>
      <vt:lpstr>Goal</vt:lpstr>
      <vt:lpstr>Technology</vt:lpstr>
      <vt:lpstr>Challenges (1)</vt:lpstr>
      <vt:lpstr>Challenges (2)</vt:lpstr>
      <vt:lpstr>Consegne</vt:lpstr>
      <vt:lpstr>Obiettivi per la verifica successiva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Action Classification in the Epic Kitchen Scenario using Deep Learning and RGB data</dc:title>
  <dc:creator>ENRICO CORRADINI</dc:creator>
  <cp:keywords/>
  <cp:lastModifiedBy>CORRADINI ENRICO</cp:lastModifiedBy>
  <cp:revision>16</cp:revision>
  <dcterms:created xsi:type="dcterms:W3CDTF">2018-07-15T08:04:48Z</dcterms:created>
  <dcterms:modified xsi:type="dcterms:W3CDTF">2018-07-16T18:45:16Z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TC101671079990</vt:lpwstr>
  </property>
</Properties>
</file>